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3">
  <p:sldMasterIdLst>
    <p:sldMasterId id="2147483686" r:id="rId5"/>
    <p:sldMasterId id="2147483770" r:id="rId6"/>
    <p:sldMasterId id="2147483800" r:id="rId7"/>
    <p:sldMasterId id="2147483805" r:id="rId8"/>
    <p:sldMasterId id="2147483838" r:id="rId9"/>
  </p:sldMasterIdLst>
  <p:notesMasterIdLst>
    <p:notesMasterId r:id="rId32"/>
  </p:notesMasterIdLst>
  <p:handoutMasterIdLst>
    <p:handoutMasterId r:id="rId33"/>
  </p:handoutMasterIdLst>
  <p:sldIdLst>
    <p:sldId id="601" r:id="rId10"/>
    <p:sldId id="602" r:id="rId11"/>
    <p:sldId id="603" r:id="rId12"/>
    <p:sldId id="600" r:id="rId13"/>
    <p:sldId id="526" r:id="rId14"/>
    <p:sldId id="417" r:id="rId15"/>
    <p:sldId id="593" r:id="rId16"/>
    <p:sldId id="528" r:id="rId17"/>
    <p:sldId id="531" r:id="rId18"/>
    <p:sldId id="599" r:id="rId19"/>
    <p:sldId id="584" r:id="rId20"/>
    <p:sldId id="580" r:id="rId21"/>
    <p:sldId id="585" r:id="rId22"/>
    <p:sldId id="586" r:id="rId23"/>
    <p:sldId id="595" r:id="rId24"/>
    <p:sldId id="589" r:id="rId25"/>
    <p:sldId id="591" r:id="rId26"/>
    <p:sldId id="590" r:id="rId27"/>
    <p:sldId id="582" r:id="rId28"/>
    <p:sldId id="583" r:id="rId29"/>
    <p:sldId id="605" r:id="rId30"/>
    <p:sldId id="598" r:id="rId31"/>
  </p:sldIdLst>
  <p:sldSz cx="10058400" cy="7772400"/>
  <p:notesSz cx="7010400" cy="9296400"/>
  <p:defaultTextStyle>
    <a:defPPr>
      <a:defRPr lang="fr-FR"/>
    </a:defPPr>
    <a:lvl1pPr marL="0" algn="l" defTabSz="1141171" rtl="0" eaLnBrk="1" latinLnBrk="0" hangingPunct="1">
      <a:defRPr sz="2246" kern="1200">
        <a:solidFill>
          <a:schemeClr val="tx1"/>
        </a:solidFill>
        <a:latin typeface="+mn-lt"/>
        <a:ea typeface="+mn-ea"/>
        <a:cs typeface="+mn-cs"/>
      </a:defRPr>
    </a:lvl1pPr>
    <a:lvl2pPr marL="570586" algn="l" defTabSz="1141171" rtl="0" eaLnBrk="1" latinLnBrk="0" hangingPunct="1">
      <a:defRPr sz="2246" kern="1200">
        <a:solidFill>
          <a:schemeClr val="tx1"/>
        </a:solidFill>
        <a:latin typeface="+mn-lt"/>
        <a:ea typeface="+mn-ea"/>
        <a:cs typeface="+mn-cs"/>
      </a:defRPr>
    </a:lvl2pPr>
    <a:lvl3pPr marL="1141171" algn="l" defTabSz="1141171" rtl="0" eaLnBrk="1" latinLnBrk="0" hangingPunct="1">
      <a:defRPr sz="2246" kern="1200">
        <a:solidFill>
          <a:schemeClr val="tx1"/>
        </a:solidFill>
        <a:latin typeface="+mn-lt"/>
        <a:ea typeface="+mn-ea"/>
        <a:cs typeface="+mn-cs"/>
      </a:defRPr>
    </a:lvl3pPr>
    <a:lvl4pPr marL="1711757" algn="l" defTabSz="1141171" rtl="0" eaLnBrk="1" latinLnBrk="0" hangingPunct="1">
      <a:defRPr sz="2246" kern="1200">
        <a:solidFill>
          <a:schemeClr val="tx1"/>
        </a:solidFill>
        <a:latin typeface="+mn-lt"/>
        <a:ea typeface="+mn-ea"/>
        <a:cs typeface="+mn-cs"/>
      </a:defRPr>
    </a:lvl4pPr>
    <a:lvl5pPr marL="2282342" algn="l" defTabSz="1141171" rtl="0" eaLnBrk="1" latinLnBrk="0" hangingPunct="1">
      <a:defRPr sz="2246" kern="1200">
        <a:solidFill>
          <a:schemeClr val="tx1"/>
        </a:solidFill>
        <a:latin typeface="+mn-lt"/>
        <a:ea typeface="+mn-ea"/>
        <a:cs typeface="+mn-cs"/>
      </a:defRPr>
    </a:lvl5pPr>
    <a:lvl6pPr marL="2852928" algn="l" defTabSz="1141171" rtl="0" eaLnBrk="1" latinLnBrk="0" hangingPunct="1">
      <a:defRPr sz="2246" kern="1200">
        <a:solidFill>
          <a:schemeClr val="tx1"/>
        </a:solidFill>
        <a:latin typeface="+mn-lt"/>
        <a:ea typeface="+mn-ea"/>
        <a:cs typeface="+mn-cs"/>
      </a:defRPr>
    </a:lvl6pPr>
    <a:lvl7pPr marL="3423514" algn="l" defTabSz="1141171" rtl="0" eaLnBrk="1" latinLnBrk="0" hangingPunct="1">
      <a:defRPr sz="2246" kern="1200">
        <a:solidFill>
          <a:schemeClr val="tx1"/>
        </a:solidFill>
        <a:latin typeface="+mn-lt"/>
        <a:ea typeface="+mn-ea"/>
        <a:cs typeface="+mn-cs"/>
      </a:defRPr>
    </a:lvl7pPr>
    <a:lvl8pPr marL="3994099" algn="l" defTabSz="1141171" rtl="0" eaLnBrk="1" latinLnBrk="0" hangingPunct="1">
      <a:defRPr sz="2246" kern="1200">
        <a:solidFill>
          <a:schemeClr val="tx1"/>
        </a:solidFill>
        <a:latin typeface="+mn-lt"/>
        <a:ea typeface="+mn-ea"/>
        <a:cs typeface="+mn-cs"/>
      </a:defRPr>
    </a:lvl8pPr>
    <a:lvl9pPr marL="4564685" algn="l" defTabSz="1141171" rtl="0" eaLnBrk="1" latinLnBrk="0" hangingPunct="1">
      <a:defRPr sz="2246"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7D205D2A-EF07-4AAE-8F99-829B10A94BDB}">
          <p14:sldIdLst/>
        </p14:section>
        <p14:section name="Section sans titre" id="{DF196ED8-3DF5-4E3B-BBB5-AC9FADE07A95}">
          <p14:sldIdLst>
            <p14:sldId id="601"/>
            <p14:sldId id="602"/>
            <p14:sldId id="603"/>
            <p14:sldId id="600"/>
            <p14:sldId id="526"/>
            <p14:sldId id="417"/>
            <p14:sldId id="593"/>
            <p14:sldId id="528"/>
            <p14:sldId id="531"/>
            <p14:sldId id="599"/>
            <p14:sldId id="584"/>
            <p14:sldId id="580"/>
            <p14:sldId id="585"/>
            <p14:sldId id="586"/>
            <p14:sldId id="595"/>
            <p14:sldId id="589"/>
            <p14:sldId id="591"/>
            <p14:sldId id="590"/>
            <p14:sldId id="582"/>
            <p14:sldId id="583"/>
            <p14:sldId id="605"/>
            <p14:sldId id="598"/>
          </p14:sldIdLst>
        </p14:section>
      </p14:sectionLst>
    </p:ext>
    <p:ext uri="{EFAFB233-063F-42B5-8137-9DF3F51BA10A}">
      <p15:sldGuideLst xmlns="" xmlns:p15="http://schemas.microsoft.com/office/powerpoint/2012/main">
        <p15:guide id="1" orient="horz" pos="3264" userDrawn="1">
          <p15:clr>
            <a:srgbClr val="A4A3A4"/>
          </p15:clr>
        </p15:guide>
        <p15:guide id="2" pos="3168" userDrawn="1">
          <p15:clr>
            <a:srgbClr val="A4A3A4"/>
          </p15:clr>
        </p15:guide>
        <p15:guide id="3" orient="horz" pos="2448" userDrawn="1">
          <p15:clr>
            <a:srgbClr val="A4A3A4"/>
          </p15:clr>
        </p15:guide>
      </p15:sldGuideLst>
    </p:ext>
    <p:ext uri="{2D200454-40CA-4A62-9FC3-DE9A4176ACB9}">
      <p15:notesGuideLst xmlns=""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rtin, Marlène" initials="F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F2D7F"/>
    <a:srgbClr val="000000"/>
    <a:srgbClr val="FFCC00"/>
    <a:srgbClr val="3333CC"/>
    <a:srgbClr val="6D438C"/>
    <a:srgbClr val="FF9933"/>
    <a:srgbClr val="FF9900"/>
    <a:srgbClr val="E9504F"/>
    <a:srgbClr val="00A7B5"/>
    <a:srgbClr val="8D6D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66" autoAdjust="0"/>
    <p:restoredTop sz="80291" autoAdjust="0"/>
  </p:normalViewPr>
  <p:slideViewPr>
    <p:cSldViewPr>
      <p:cViewPr varScale="1">
        <p:scale>
          <a:sx n="82" d="100"/>
          <a:sy n="82" d="100"/>
        </p:scale>
        <p:origin x="-2148" y="-90"/>
      </p:cViewPr>
      <p:guideLst>
        <p:guide orient="horz" pos="3264"/>
        <p:guide orient="horz" pos="2448"/>
        <p:guide pos="3168"/>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p:cViewPr varScale="1">
        <p:scale>
          <a:sx n="85" d="100"/>
          <a:sy n="85" d="100"/>
        </p:scale>
        <p:origin x="306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 Id="rId8" Type="http://schemas.openxmlformats.org/officeDocument/2006/relationships/slideMaster" Target="slideMasters/slideMaster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56" tIns="46578" rIns="93156" bIns="46578" rtlCol="0"/>
          <a:lstStyle>
            <a:lvl1pPr algn="l">
              <a:defRPr sz="1200"/>
            </a:lvl1pPr>
          </a:lstStyle>
          <a:p>
            <a:endParaRPr lang="fr-CA"/>
          </a:p>
        </p:txBody>
      </p:sp>
      <p:sp>
        <p:nvSpPr>
          <p:cNvPr id="3" name="Date Placeholder 2"/>
          <p:cNvSpPr>
            <a:spLocks noGrp="1"/>
          </p:cNvSpPr>
          <p:nvPr>
            <p:ph type="dt" sz="quarter" idx="1"/>
          </p:nvPr>
        </p:nvSpPr>
        <p:spPr>
          <a:xfrm>
            <a:off x="3970938" y="1"/>
            <a:ext cx="3037840" cy="464820"/>
          </a:xfrm>
          <a:prstGeom prst="rect">
            <a:avLst/>
          </a:prstGeom>
        </p:spPr>
        <p:txBody>
          <a:bodyPr vert="horz" lIns="93156" tIns="46578" rIns="93156" bIns="46578" rtlCol="0"/>
          <a:lstStyle>
            <a:lvl1pPr algn="r">
              <a:defRPr sz="1200"/>
            </a:lvl1pPr>
          </a:lstStyle>
          <a:p>
            <a:fld id="{230DF6FD-A9E0-41D5-B518-198C5F0806E7}" type="datetimeFigureOut">
              <a:rPr lang="fr-CA" smtClean="0"/>
              <a:t>2018-03-13</a:t>
            </a:fld>
            <a:endParaRPr lang="fr-CA"/>
          </a:p>
        </p:txBody>
      </p:sp>
      <p:sp>
        <p:nvSpPr>
          <p:cNvPr id="4" name="Footer Placeholder 3"/>
          <p:cNvSpPr>
            <a:spLocks noGrp="1"/>
          </p:cNvSpPr>
          <p:nvPr>
            <p:ph type="ftr" sz="quarter" idx="2"/>
          </p:nvPr>
        </p:nvSpPr>
        <p:spPr>
          <a:xfrm>
            <a:off x="0" y="8829966"/>
            <a:ext cx="3037840" cy="464820"/>
          </a:xfrm>
          <a:prstGeom prst="rect">
            <a:avLst/>
          </a:prstGeom>
        </p:spPr>
        <p:txBody>
          <a:bodyPr vert="horz" lIns="93156" tIns="46578" rIns="93156" bIns="46578" rtlCol="0" anchor="b"/>
          <a:lstStyle>
            <a:lvl1pPr algn="l">
              <a:defRPr sz="1200"/>
            </a:lvl1pPr>
          </a:lstStyle>
          <a:p>
            <a:endParaRPr lang="fr-CA"/>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3156" tIns="46578" rIns="93156" bIns="46578" rtlCol="0" anchor="b"/>
          <a:lstStyle>
            <a:lvl1pPr algn="r">
              <a:defRPr sz="1200"/>
            </a:lvl1pPr>
          </a:lstStyle>
          <a:p>
            <a:fld id="{13522B3A-A3AE-4D92-B0BE-3D26CFCF2FC3}" type="slidenum">
              <a:rPr lang="fr-CA" smtClean="0"/>
              <a:t>‹N°›</a:t>
            </a:fld>
            <a:endParaRPr lang="fr-CA"/>
          </a:p>
        </p:txBody>
      </p:sp>
    </p:spTree>
    <p:extLst>
      <p:ext uri="{BB962C8B-B14F-4D97-AF65-F5344CB8AC3E}">
        <p14:creationId xmlns:p14="http://schemas.microsoft.com/office/powerpoint/2010/main" val="92305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3037840" cy="466434"/>
          </a:xfrm>
          <a:prstGeom prst="rect">
            <a:avLst/>
          </a:prstGeom>
        </p:spPr>
        <p:txBody>
          <a:bodyPr vert="horz" lIns="93156" tIns="46578" rIns="93156" bIns="46578" rtlCol="0"/>
          <a:lstStyle>
            <a:lvl1pPr algn="l">
              <a:defRPr sz="1200"/>
            </a:lvl1pPr>
          </a:lstStyle>
          <a:p>
            <a:endParaRPr lang="fr-FR"/>
          </a:p>
        </p:txBody>
      </p:sp>
      <p:sp>
        <p:nvSpPr>
          <p:cNvPr id="3" name="Espace réservé de la date 2"/>
          <p:cNvSpPr>
            <a:spLocks noGrp="1"/>
          </p:cNvSpPr>
          <p:nvPr>
            <p:ph type="dt" idx="1"/>
          </p:nvPr>
        </p:nvSpPr>
        <p:spPr>
          <a:xfrm>
            <a:off x="3970938" y="2"/>
            <a:ext cx="3037840" cy="466434"/>
          </a:xfrm>
          <a:prstGeom prst="rect">
            <a:avLst/>
          </a:prstGeom>
        </p:spPr>
        <p:txBody>
          <a:bodyPr vert="horz" lIns="93156" tIns="46578" rIns="93156" bIns="46578" rtlCol="0"/>
          <a:lstStyle>
            <a:lvl1pPr algn="r">
              <a:defRPr sz="1200"/>
            </a:lvl1pPr>
          </a:lstStyle>
          <a:p>
            <a:fld id="{89E2D497-6A8B-FA4F-9B5E-1B5ADF36EC2C}" type="datetimeFigureOut">
              <a:rPr lang="fr-FR" smtClean="0"/>
              <a:t>13/03/2018</a:t>
            </a:fld>
            <a:endParaRPr lang="fr-FR"/>
          </a:p>
        </p:txBody>
      </p:sp>
      <p:sp>
        <p:nvSpPr>
          <p:cNvPr id="4" name="Espace réservé de l’image des diapositives 3"/>
          <p:cNvSpPr>
            <a:spLocks noGrp="1" noRot="1" noChangeAspect="1"/>
          </p:cNvSpPr>
          <p:nvPr>
            <p:ph type="sldImg" idx="2"/>
          </p:nvPr>
        </p:nvSpPr>
        <p:spPr>
          <a:xfrm>
            <a:off x="1474788" y="1162050"/>
            <a:ext cx="4060825" cy="3138488"/>
          </a:xfrm>
          <a:prstGeom prst="rect">
            <a:avLst/>
          </a:prstGeom>
          <a:noFill/>
          <a:ln w="12700">
            <a:solidFill>
              <a:prstClr val="black"/>
            </a:solidFill>
          </a:ln>
        </p:spPr>
        <p:txBody>
          <a:bodyPr vert="horz" lIns="93156" tIns="46578" rIns="93156" bIns="46578" rtlCol="0" anchor="ctr"/>
          <a:lstStyle/>
          <a:p>
            <a:endParaRPr lang="fr-FR"/>
          </a:p>
        </p:txBody>
      </p:sp>
      <p:sp>
        <p:nvSpPr>
          <p:cNvPr id="5" name="Espace réservé des commentaires 4"/>
          <p:cNvSpPr>
            <a:spLocks noGrp="1"/>
          </p:cNvSpPr>
          <p:nvPr>
            <p:ph type="body" sz="quarter" idx="3"/>
          </p:nvPr>
        </p:nvSpPr>
        <p:spPr>
          <a:xfrm>
            <a:off x="701040" y="4473894"/>
            <a:ext cx="5608320" cy="3660458"/>
          </a:xfrm>
          <a:prstGeom prst="rect">
            <a:avLst/>
          </a:prstGeom>
        </p:spPr>
        <p:txBody>
          <a:bodyPr vert="horz" lIns="93156" tIns="46578" rIns="93156" bIns="46578"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56" tIns="46578" rIns="93156" bIns="46578"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56" tIns="46578" rIns="93156" bIns="46578" rtlCol="0" anchor="b"/>
          <a:lstStyle>
            <a:lvl1pPr algn="r">
              <a:defRPr sz="1200"/>
            </a:lvl1pPr>
          </a:lstStyle>
          <a:p>
            <a:fld id="{34C7BDC5-6F3E-694E-A2C2-F36ABFF8076F}" type="slidenum">
              <a:rPr lang="fr-FR" smtClean="0"/>
              <a:t>‹N°›</a:t>
            </a:fld>
            <a:endParaRPr lang="fr-FR"/>
          </a:p>
        </p:txBody>
      </p:sp>
    </p:spTree>
    <p:extLst>
      <p:ext uri="{BB962C8B-B14F-4D97-AF65-F5344CB8AC3E}">
        <p14:creationId xmlns:p14="http://schemas.microsoft.com/office/powerpoint/2010/main" val="714937968"/>
      </p:ext>
    </p:extLst>
  </p:cSld>
  <p:clrMap bg1="lt1" tx1="dk1" bg2="lt2" tx2="dk2" accent1="accent1" accent2="accent2" accent3="accent3" accent4="accent4" accent5="accent5" accent6="accent6" hlink="hlink" folHlink="folHlink"/>
  <p:notesStyle>
    <a:lvl1pPr marL="0" algn="l" defTabSz="1141171" rtl="0" eaLnBrk="1" latinLnBrk="0" hangingPunct="1">
      <a:defRPr sz="1498" kern="1200">
        <a:solidFill>
          <a:schemeClr val="tx1"/>
        </a:solidFill>
        <a:latin typeface="+mn-lt"/>
        <a:ea typeface="+mn-ea"/>
        <a:cs typeface="+mn-cs"/>
      </a:defRPr>
    </a:lvl1pPr>
    <a:lvl2pPr marL="570586" algn="l" defTabSz="1141171" rtl="0" eaLnBrk="1" latinLnBrk="0" hangingPunct="1">
      <a:defRPr sz="1498" kern="1200">
        <a:solidFill>
          <a:schemeClr val="tx1"/>
        </a:solidFill>
        <a:latin typeface="+mn-lt"/>
        <a:ea typeface="+mn-ea"/>
        <a:cs typeface="+mn-cs"/>
      </a:defRPr>
    </a:lvl2pPr>
    <a:lvl3pPr marL="1141171" algn="l" defTabSz="1141171" rtl="0" eaLnBrk="1" latinLnBrk="0" hangingPunct="1">
      <a:defRPr sz="1498" kern="1200">
        <a:solidFill>
          <a:schemeClr val="tx1"/>
        </a:solidFill>
        <a:latin typeface="+mn-lt"/>
        <a:ea typeface="+mn-ea"/>
        <a:cs typeface="+mn-cs"/>
      </a:defRPr>
    </a:lvl3pPr>
    <a:lvl4pPr marL="1711757" algn="l" defTabSz="1141171" rtl="0" eaLnBrk="1" latinLnBrk="0" hangingPunct="1">
      <a:defRPr sz="1498" kern="1200">
        <a:solidFill>
          <a:schemeClr val="tx1"/>
        </a:solidFill>
        <a:latin typeface="+mn-lt"/>
        <a:ea typeface="+mn-ea"/>
        <a:cs typeface="+mn-cs"/>
      </a:defRPr>
    </a:lvl4pPr>
    <a:lvl5pPr marL="2282342" algn="l" defTabSz="1141171" rtl="0" eaLnBrk="1" latinLnBrk="0" hangingPunct="1">
      <a:defRPr sz="1498" kern="1200">
        <a:solidFill>
          <a:schemeClr val="tx1"/>
        </a:solidFill>
        <a:latin typeface="+mn-lt"/>
        <a:ea typeface="+mn-ea"/>
        <a:cs typeface="+mn-cs"/>
      </a:defRPr>
    </a:lvl5pPr>
    <a:lvl6pPr marL="2852928" algn="l" defTabSz="1141171" rtl="0" eaLnBrk="1" latinLnBrk="0" hangingPunct="1">
      <a:defRPr sz="1498" kern="1200">
        <a:solidFill>
          <a:schemeClr val="tx1"/>
        </a:solidFill>
        <a:latin typeface="+mn-lt"/>
        <a:ea typeface="+mn-ea"/>
        <a:cs typeface="+mn-cs"/>
      </a:defRPr>
    </a:lvl6pPr>
    <a:lvl7pPr marL="3423514" algn="l" defTabSz="1141171" rtl="0" eaLnBrk="1" latinLnBrk="0" hangingPunct="1">
      <a:defRPr sz="1498" kern="1200">
        <a:solidFill>
          <a:schemeClr val="tx1"/>
        </a:solidFill>
        <a:latin typeface="+mn-lt"/>
        <a:ea typeface="+mn-ea"/>
        <a:cs typeface="+mn-cs"/>
      </a:defRPr>
    </a:lvl7pPr>
    <a:lvl8pPr marL="3994099" algn="l" defTabSz="1141171" rtl="0" eaLnBrk="1" latinLnBrk="0" hangingPunct="1">
      <a:defRPr sz="1498" kern="1200">
        <a:solidFill>
          <a:schemeClr val="tx1"/>
        </a:solidFill>
        <a:latin typeface="+mn-lt"/>
        <a:ea typeface="+mn-ea"/>
        <a:cs typeface="+mn-cs"/>
      </a:defRPr>
    </a:lvl8pPr>
    <a:lvl9pPr marL="4564685" algn="l" defTabSz="1141171" rtl="0" eaLnBrk="1" latinLnBrk="0" hangingPunct="1">
      <a:defRPr sz="149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225550" y="698500"/>
            <a:ext cx="4533900" cy="35052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defTabSz="917703">
              <a:defRPr/>
            </a:pPr>
            <a:fld id="{5562D9A9-74F7-4556-8EB0-0EA01483DA81}" type="slidenum">
              <a:rPr lang="fr-FR" sz="1800" kern="0">
                <a:solidFill>
                  <a:sysClr val="windowText" lastClr="000000"/>
                </a:solidFill>
              </a:rPr>
              <a:pPr defTabSz="917703">
                <a:defRPr/>
              </a:pPr>
              <a:t>4</a:t>
            </a:fld>
            <a:endParaRPr lang="fr-FR" sz="1800" kern="0" dirty="0">
              <a:solidFill>
                <a:sysClr val="windowText" lastClr="000000"/>
              </a:solidFill>
            </a:endParaRPr>
          </a:p>
        </p:txBody>
      </p:sp>
    </p:spTree>
    <p:extLst>
      <p:ext uri="{BB962C8B-B14F-4D97-AF65-F5344CB8AC3E}">
        <p14:creationId xmlns:p14="http://schemas.microsoft.com/office/powerpoint/2010/main" val="248670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74788" y="1162050"/>
            <a:ext cx="4060825" cy="3138488"/>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4C7BDC5-6F3E-694E-A2C2-F36ABFF8076F}" type="slidenum">
              <a:rPr lang="fr-FR" smtClean="0"/>
              <a:t>5</a:t>
            </a:fld>
            <a:endParaRPr lang="fr-FR" dirty="0"/>
          </a:p>
        </p:txBody>
      </p:sp>
    </p:spTree>
    <p:extLst>
      <p:ext uri="{BB962C8B-B14F-4D97-AF65-F5344CB8AC3E}">
        <p14:creationId xmlns:p14="http://schemas.microsoft.com/office/powerpoint/2010/main" val="2692960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47813" y="1208088"/>
            <a:ext cx="4221162" cy="3263900"/>
          </a:xfrm>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defTabSz="917703">
              <a:defRPr/>
            </a:pPr>
            <a:fld id="{34C7BDC5-6F3E-694E-A2C2-F36ABFF8076F}" type="slidenum">
              <a:rPr lang="fr-FR" sz="1800" kern="0">
                <a:solidFill>
                  <a:sysClr val="windowText" lastClr="000000"/>
                </a:solidFill>
              </a:rPr>
              <a:pPr defTabSz="917703">
                <a:defRPr/>
              </a:pPr>
              <a:t>7</a:t>
            </a:fld>
            <a:endParaRPr lang="fr-FR" sz="1800" kern="0" dirty="0">
              <a:solidFill>
                <a:sysClr val="windowText" lastClr="000000"/>
              </a:solidFill>
            </a:endParaRPr>
          </a:p>
        </p:txBody>
      </p:sp>
    </p:spTree>
    <p:extLst>
      <p:ext uri="{BB962C8B-B14F-4D97-AF65-F5344CB8AC3E}">
        <p14:creationId xmlns:p14="http://schemas.microsoft.com/office/powerpoint/2010/main" val="3794222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74788" y="1162050"/>
            <a:ext cx="4060825" cy="3138488"/>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4C7BDC5-6F3E-694E-A2C2-F36ABFF8076F}" type="slidenum">
              <a:rPr lang="fr-FR" smtClean="0"/>
              <a:t>21</a:t>
            </a:fld>
            <a:endParaRPr lang="fr-FR" dirty="0"/>
          </a:p>
        </p:txBody>
      </p:sp>
    </p:spTree>
    <p:extLst>
      <p:ext uri="{BB962C8B-B14F-4D97-AF65-F5344CB8AC3E}">
        <p14:creationId xmlns:p14="http://schemas.microsoft.com/office/powerpoint/2010/main" val="158290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1">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690535" y="6559703"/>
            <a:ext cx="5932775" cy="532748"/>
          </a:xfrm>
        </p:spPr>
        <p:txBody>
          <a:bodyPr>
            <a:normAutofit/>
          </a:bodyPr>
          <a:lstStyle>
            <a:lvl1pPr algn="r">
              <a:defRPr sz="2200"/>
            </a:lvl1pPr>
          </a:lstStyle>
          <a:p>
            <a:r>
              <a:rPr lang="fr-FR"/>
              <a:t>Modifiez le style du titre</a:t>
            </a:r>
            <a:endParaRPr lang="fr-CA" dirty="0"/>
          </a:p>
        </p:txBody>
      </p:sp>
      <p:sp>
        <p:nvSpPr>
          <p:cNvPr id="5" name="Espace réservé du contenu 5"/>
          <p:cNvSpPr>
            <a:spLocks noGrp="1"/>
          </p:cNvSpPr>
          <p:nvPr>
            <p:ph sz="quarter" idx="10" hasCustomPrompt="1"/>
          </p:nvPr>
        </p:nvSpPr>
        <p:spPr>
          <a:xfrm>
            <a:off x="3690535" y="7111250"/>
            <a:ext cx="5932775" cy="300722"/>
          </a:xfrm>
          <a:prstGeom prst="rect">
            <a:avLst/>
          </a:prstGeom>
        </p:spPr>
        <p:txBody>
          <a:bodyPr lIns="0" rIns="0"/>
          <a:lstStyle>
            <a:lvl1pPr marL="0" marR="0" indent="0" algn="r" defTabSz="1005840" rtl="0" eaLnBrk="1" fontAlgn="auto" latinLnBrk="0" hangingPunct="1">
              <a:lnSpc>
                <a:spcPct val="100000"/>
              </a:lnSpc>
              <a:spcBef>
                <a:spcPct val="20000"/>
              </a:spcBef>
              <a:spcAft>
                <a:spcPts val="0"/>
              </a:spcAft>
              <a:buClrTx/>
              <a:buSzTx/>
              <a:buFont typeface="Arial" pitchFamily="34" charset="0"/>
              <a:buNone/>
              <a:tabLst/>
              <a:defRPr sz="1320">
                <a:solidFill>
                  <a:srgbClr val="3E3F40"/>
                </a:solidFill>
                <a:latin typeface="+mj-lt"/>
              </a:defRPr>
            </a:lvl1pPr>
          </a:lstStyle>
          <a:p>
            <a:pPr marL="0" marR="0" lvl="0" indent="0" algn="r" defTabSz="1005840" rtl="0" eaLnBrk="1" fontAlgn="auto" latinLnBrk="0" hangingPunct="1">
              <a:lnSpc>
                <a:spcPct val="100000"/>
              </a:lnSpc>
              <a:spcBef>
                <a:spcPct val="20000"/>
              </a:spcBef>
              <a:spcAft>
                <a:spcPts val="0"/>
              </a:spcAft>
              <a:buClrTx/>
              <a:buSzTx/>
              <a:buFont typeface="Arial" pitchFamily="34" charset="0"/>
              <a:buNone/>
              <a:tabLst/>
              <a:defRPr/>
            </a:pPr>
            <a:r>
              <a:rPr lang="fr-FR" sz="1320" dirty="0">
                <a:solidFill>
                  <a:srgbClr val="3E3F40"/>
                </a:solidFill>
                <a:latin typeface="+mj-lt"/>
              </a:rPr>
              <a:t>Nom du mandat • Date</a:t>
            </a:r>
          </a:p>
        </p:txBody>
      </p:sp>
    </p:spTree>
    <p:extLst>
      <p:ext uri="{BB962C8B-B14F-4D97-AF65-F5344CB8AC3E}">
        <p14:creationId xmlns:p14="http://schemas.microsoft.com/office/powerpoint/2010/main" val="3128166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ordonnées">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Zone de texte 161"/>
          <p:cNvSpPr txBox="1"/>
          <p:nvPr userDrawn="1"/>
        </p:nvSpPr>
        <p:spPr>
          <a:xfrm>
            <a:off x="2509607" y="7306929"/>
            <a:ext cx="1295457" cy="31747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00584" tIns="50292" rIns="100584" bIns="50292" numCol="1" spcCol="0" rtlCol="0" fromWordArt="0" anchor="t" anchorCtr="0" forceAA="0" compatLnSpc="1">
            <a:prstTxWarp prst="textNoShape">
              <a:avLst/>
            </a:prstTxWarp>
            <a:noAutofit/>
          </a:bodyPr>
          <a:lstStyle/>
          <a:p>
            <a:pPr algn="l">
              <a:spcBef>
                <a:spcPts val="478"/>
              </a:spcBef>
              <a:spcAft>
                <a:spcPts val="374"/>
              </a:spcAft>
            </a:pPr>
            <a:r>
              <a:rPr lang="fr-FR" sz="1467" b="0" dirty="0">
                <a:solidFill>
                  <a:srgbClr val="624782"/>
                </a:solidFill>
                <a:effectLst/>
                <a:latin typeface="+mj-lt"/>
                <a:ea typeface="ＭＳ 明朝" charset="-128"/>
                <a:cs typeface="Times New Roman" charset="0"/>
              </a:rPr>
              <a:t>rcgt.com</a:t>
            </a:r>
          </a:p>
          <a:p>
            <a:pPr algn="l">
              <a:spcBef>
                <a:spcPts val="478"/>
              </a:spcBef>
              <a:spcAft>
                <a:spcPts val="374"/>
              </a:spcAft>
            </a:pPr>
            <a:r>
              <a:rPr lang="fr-FR" sz="1486" b="0" dirty="0">
                <a:solidFill>
                  <a:srgbClr val="624782"/>
                </a:solidFill>
                <a:effectLst/>
                <a:latin typeface="+mj-lt"/>
                <a:ea typeface="ＭＳ 明朝" charset="-128"/>
                <a:cs typeface="Times New Roman" charset="0"/>
              </a:rPr>
              <a:t> </a:t>
            </a:r>
          </a:p>
          <a:p>
            <a:pPr algn="l">
              <a:spcBef>
                <a:spcPts val="478"/>
              </a:spcBef>
              <a:spcAft>
                <a:spcPts val="374"/>
              </a:spcAft>
            </a:pPr>
            <a:r>
              <a:rPr lang="fr-FR" sz="1486" b="0" dirty="0">
                <a:solidFill>
                  <a:srgbClr val="624782"/>
                </a:solidFill>
                <a:effectLst/>
                <a:latin typeface="+mj-lt"/>
                <a:ea typeface="ＭＳ 明朝" charset="-128"/>
                <a:cs typeface="Times New Roman" charset="0"/>
              </a:rPr>
              <a:t> </a:t>
            </a:r>
          </a:p>
          <a:p>
            <a:pPr>
              <a:spcBef>
                <a:spcPts val="478"/>
              </a:spcBef>
              <a:spcAft>
                <a:spcPts val="374"/>
              </a:spcAft>
            </a:pPr>
            <a:r>
              <a:rPr lang="fr-FR" sz="1486" b="0" dirty="0">
                <a:solidFill>
                  <a:srgbClr val="624782"/>
                </a:solidFill>
                <a:effectLst/>
                <a:latin typeface="+mj-lt"/>
                <a:ea typeface="ＭＳ 明朝" charset="-128"/>
                <a:cs typeface="Times New Roman" charset="0"/>
              </a:rPr>
              <a:t> </a:t>
            </a:r>
          </a:p>
          <a:p>
            <a:pPr>
              <a:spcBef>
                <a:spcPts val="478"/>
              </a:spcBef>
              <a:spcAft>
                <a:spcPts val="374"/>
              </a:spcAft>
            </a:pPr>
            <a:r>
              <a:rPr lang="fr-FR" sz="1486" b="0" dirty="0">
                <a:solidFill>
                  <a:srgbClr val="624782"/>
                </a:solidFill>
                <a:effectLst/>
                <a:latin typeface="+mj-lt"/>
                <a:ea typeface="ＭＳ 明朝" charset="-128"/>
                <a:cs typeface="Times New Roman" charset="0"/>
              </a:rPr>
              <a:t> </a:t>
            </a:r>
          </a:p>
          <a:p>
            <a:pPr>
              <a:spcBef>
                <a:spcPts val="478"/>
              </a:spcBef>
              <a:spcAft>
                <a:spcPts val="374"/>
              </a:spcAft>
            </a:pPr>
            <a:r>
              <a:rPr lang="fr-FR" sz="1486" b="0" dirty="0">
                <a:solidFill>
                  <a:srgbClr val="624782"/>
                </a:solidFill>
                <a:effectLst/>
                <a:latin typeface="+mj-lt"/>
                <a:ea typeface="ＭＳ 明朝" charset="-128"/>
                <a:cs typeface="Times New Roman" charset="0"/>
              </a:rPr>
              <a:t> </a:t>
            </a:r>
          </a:p>
          <a:p>
            <a:pPr>
              <a:spcBef>
                <a:spcPts val="478"/>
              </a:spcBef>
              <a:spcAft>
                <a:spcPts val="374"/>
              </a:spcAft>
            </a:pPr>
            <a:r>
              <a:rPr lang="fr-FR" sz="1486" b="0" dirty="0">
                <a:solidFill>
                  <a:srgbClr val="624782"/>
                </a:solidFill>
                <a:effectLst/>
                <a:latin typeface="+mj-lt"/>
                <a:ea typeface="ＭＳ 明朝" charset="-128"/>
                <a:cs typeface="Times New Roman" charset="0"/>
              </a:rPr>
              <a:t> </a:t>
            </a:r>
          </a:p>
          <a:p>
            <a:pPr>
              <a:spcBef>
                <a:spcPts val="478"/>
              </a:spcBef>
              <a:spcAft>
                <a:spcPts val="374"/>
              </a:spcAft>
            </a:pPr>
            <a:r>
              <a:rPr lang="fr-FR" sz="1486" b="0" dirty="0">
                <a:solidFill>
                  <a:srgbClr val="624782"/>
                </a:solidFill>
                <a:effectLst/>
                <a:latin typeface="+mj-lt"/>
                <a:ea typeface="ＭＳ 明朝" charset="-128"/>
                <a:cs typeface="Times New Roman" charset="0"/>
              </a:rPr>
              <a:t> </a:t>
            </a:r>
          </a:p>
          <a:p>
            <a:pPr>
              <a:spcBef>
                <a:spcPts val="478"/>
              </a:spcBef>
              <a:spcAft>
                <a:spcPts val="374"/>
              </a:spcAft>
            </a:pPr>
            <a:r>
              <a:rPr lang="fr-FR" sz="1486" b="0" dirty="0">
                <a:solidFill>
                  <a:srgbClr val="624782"/>
                </a:solidFill>
                <a:effectLst/>
                <a:latin typeface="+mj-lt"/>
                <a:ea typeface="ＭＳ 明朝" charset="-128"/>
                <a:cs typeface="Times New Roman" charset="0"/>
              </a:rPr>
              <a:t> </a:t>
            </a:r>
          </a:p>
          <a:p>
            <a:pPr>
              <a:lnSpc>
                <a:spcPct val="115000"/>
              </a:lnSpc>
              <a:spcAft>
                <a:spcPts val="742"/>
              </a:spcAft>
            </a:pPr>
            <a:r>
              <a:rPr lang="fr-FR" sz="936" b="0" dirty="0">
                <a:solidFill>
                  <a:srgbClr val="000000"/>
                </a:solidFill>
                <a:effectLst/>
                <a:latin typeface="+mj-lt"/>
                <a:ea typeface="ＭＳ 明朝" charset="-128"/>
              </a:rPr>
              <a:t> </a:t>
            </a:r>
          </a:p>
          <a:p>
            <a:pPr>
              <a:spcAft>
                <a:spcPts val="0"/>
              </a:spcAft>
            </a:pPr>
            <a:r>
              <a:rPr lang="fr-CA" sz="1100" b="0" dirty="0">
                <a:solidFill>
                  <a:srgbClr val="7F7F7F"/>
                </a:solidFill>
                <a:effectLst/>
                <a:latin typeface="+mj-lt"/>
                <a:ea typeface="ＭＳ 明朝" charset="-128"/>
                <a:cs typeface="Times New Roman" charset="0"/>
              </a:rPr>
              <a:t> </a:t>
            </a:r>
            <a:endParaRPr lang="fr-FR" sz="1100" b="0" dirty="0">
              <a:solidFill>
                <a:srgbClr val="7F7F7F"/>
              </a:solidFill>
              <a:effectLst/>
              <a:latin typeface="+mj-lt"/>
              <a:ea typeface="ＭＳ 明朝" charset="-128"/>
              <a:cs typeface="Times New Roman" charset="0"/>
            </a:endParaRPr>
          </a:p>
        </p:txBody>
      </p:sp>
      <p:sp>
        <p:nvSpPr>
          <p:cNvPr id="11" name="Zone de texte 161"/>
          <p:cNvSpPr txBox="1"/>
          <p:nvPr userDrawn="1"/>
        </p:nvSpPr>
        <p:spPr>
          <a:xfrm>
            <a:off x="348620" y="6751662"/>
            <a:ext cx="2772308" cy="38296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00584" tIns="50292" rIns="100584" bIns="50292" numCol="1" spcCol="0" rtlCol="0" fromWordArt="0" anchor="t" anchorCtr="0" forceAA="0" compatLnSpc="1">
            <a:prstTxWarp prst="textNoShape">
              <a:avLst/>
            </a:prstTxWarp>
            <a:noAutofit/>
          </a:bodyPr>
          <a:lstStyle/>
          <a:p>
            <a:pPr algn="l">
              <a:spcBef>
                <a:spcPts val="478"/>
              </a:spcBef>
              <a:spcAft>
                <a:spcPts val="374"/>
              </a:spcAft>
            </a:pPr>
            <a:r>
              <a:rPr lang="fr-FR" sz="1613" b="1" dirty="0">
                <a:solidFill>
                  <a:srgbClr val="624782"/>
                </a:solidFill>
                <a:effectLst/>
                <a:latin typeface="+mj-lt"/>
                <a:ea typeface="ＭＳ 明朝" charset="-128"/>
                <a:cs typeface="Times New Roman" charset="0"/>
              </a:rPr>
              <a:t>Suivez-nous </a:t>
            </a:r>
          </a:p>
          <a:p>
            <a:pPr>
              <a:spcBef>
                <a:spcPts val="478"/>
              </a:spcBef>
              <a:spcAft>
                <a:spcPts val="374"/>
              </a:spcAft>
            </a:pPr>
            <a:r>
              <a:rPr lang="fr-FR" sz="1613" b="1" dirty="0">
                <a:solidFill>
                  <a:srgbClr val="624782"/>
                </a:solidFill>
                <a:effectLst/>
                <a:latin typeface="+mj-lt"/>
                <a:ea typeface="ＭＳ 明朝" charset="-128"/>
                <a:cs typeface="Times New Roman" charset="0"/>
              </a:rPr>
              <a:t> </a:t>
            </a:r>
          </a:p>
          <a:p>
            <a:pPr>
              <a:lnSpc>
                <a:spcPct val="115000"/>
              </a:lnSpc>
              <a:spcAft>
                <a:spcPts val="742"/>
              </a:spcAft>
            </a:pPr>
            <a:r>
              <a:rPr lang="fr-FR" sz="1613" b="1" dirty="0">
                <a:solidFill>
                  <a:srgbClr val="000000"/>
                </a:solidFill>
                <a:effectLst/>
                <a:latin typeface="+mj-lt"/>
                <a:ea typeface="ＭＳ 明朝" charset="-128"/>
              </a:rPr>
              <a:t> </a:t>
            </a:r>
          </a:p>
          <a:p>
            <a:pPr>
              <a:spcAft>
                <a:spcPts val="0"/>
              </a:spcAft>
            </a:pPr>
            <a:r>
              <a:rPr lang="fr-CA" sz="1613" b="1" dirty="0">
                <a:solidFill>
                  <a:srgbClr val="7F7F7F"/>
                </a:solidFill>
                <a:effectLst/>
                <a:latin typeface="+mj-lt"/>
                <a:ea typeface="ＭＳ 明朝" charset="-128"/>
                <a:cs typeface="Times New Roman" charset="0"/>
              </a:rPr>
              <a:t> </a:t>
            </a:r>
            <a:endParaRPr lang="fr-FR" sz="1613" b="1" dirty="0">
              <a:solidFill>
                <a:srgbClr val="7F7F7F"/>
              </a:solidFill>
              <a:effectLst/>
              <a:latin typeface="+mj-lt"/>
              <a:ea typeface="ＭＳ 明朝" charset="-128"/>
              <a:cs typeface="Times New Roman" charset="0"/>
            </a:endParaRPr>
          </a:p>
        </p:txBody>
      </p:sp>
      <p:sp>
        <p:nvSpPr>
          <p:cNvPr id="16" name="Title 2"/>
          <p:cNvSpPr>
            <a:spLocks noGrp="1"/>
          </p:cNvSpPr>
          <p:nvPr>
            <p:ph type="title" hasCustomPrompt="1"/>
          </p:nvPr>
        </p:nvSpPr>
        <p:spPr>
          <a:xfrm>
            <a:off x="5837577" y="3015703"/>
            <a:ext cx="3587153" cy="1186588"/>
          </a:xfrm>
          <a:prstGeom prst="rect">
            <a:avLst/>
          </a:prstGeom>
        </p:spPr>
        <p:txBody>
          <a:bodyPr tIns="0" rIns="0" bIns="0" anchor="b">
            <a:normAutofit/>
          </a:bodyPr>
          <a:lstStyle>
            <a:lvl1pPr algn="r">
              <a:defRPr sz="2600" b="0" baseline="0">
                <a:solidFill>
                  <a:srgbClr val="4F2D7F"/>
                </a:solidFill>
                <a:latin typeface="+mj-lt"/>
                <a:cs typeface="GT Walsheim Pro Regular" panose="02000503040000020003" pitchFamily="50" charset="0"/>
              </a:defRPr>
            </a:lvl1pPr>
          </a:lstStyle>
          <a:p>
            <a:r>
              <a:rPr lang="en-US" dirty="0" err="1"/>
              <a:t>Titre</a:t>
            </a:r>
            <a:r>
              <a:rPr lang="en-US" dirty="0"/>
              <a:t> de la section</a:t>
            </a:r>
          </a:p>
        </p:txBody>
      </p:sp>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424" y="7060879"/>
            <a:ext cx="2157892" cy="551713"/>
          </a:xfrm>
          <a:prstGeom prst="rect">
            <a:avLst/>
          </a:prstGeom>
        </p:spPr>
      </p:pic>
    </p:spTree>
    <p:extLst>
      <p:ext uri="{BB962C8B-B14F-4D97-AF65-F5344CB8AC3E}">
        <p14:creationId xmlns:p14="http://schemas.microsoft.com/office/powerpoint/2010/main" val="40767622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eux colonnes (sarcelle)">
    <p:spTree>
      <p:nvGrpSpPr>
        <p:cNvPr id="1" name=""/>
        <p:cNvGrpSpPr/>
        <p:nvPr/>
      </p:nvGrpSpPr>
      <p:grpSpPr>
        <a:xfrm>
          <a:off x="0" y="0"/>
          <a:ext cx="0" cy="0"/>
          <a:chOff x="0" y="0"/>
          <a:chExt cx="0" cy="0"/>
        </a:xfrm>
      </p:grpSpPr>
      <p:sp>
        <p:nvSpPr>
          <p:cNvPr id="18" name="Rectangle 17"/>
          <p:cNvSpPr/>
          <p:nvPr userDrawn="1"/>
        </p:nvSpPr>
        <p:spPr>
          <a:xfrm>
            <a:off x="4950621" y="2254358"/>
            <a:ext cx="4477956" cy="4163235"/>
          </a:xfrm>
          <a:prstGeom prst="rect">
            <a:avLst/>
          </a:prstGeom>
          <a:solidFill>
            <a:srgbClr val="CCED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27" name="Rectangle 26"/>
          <p:cNvSpPr/>
          <p:nvPr userDrawn="1"/>
        </p:nvSpPr>
        <p:spPr>
          <a:xfrm>
            <a:off x="593724" y="2254358"/>
            <a:ext cx="4356897" cy="4161472"/>
          </a:xfrm>
          <a:prstGeom prst="rect">
            <a:avLst/>
          </a:prstGeom>
          <a:solidFill>
            <a:srgbClr val="00A7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33" name="Oval 32"/>
          <p:cNvSpPr/>
          <p:nvPr userDrawn="1"/>
        </p:nvSpPr>
        <p:spPr>
          <a:xfrm>
            <a:off x="3475736" y="3772585"/>
            <a:ext cx="1698752" cy="1280287"/>
          </a:xfrm>
          <a:prstGeom prst="ellipse">
            <a:avLst/>
          </a:prstGeom>
          <a:solidFill>
            <a:srgbClr val="00A7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10" name="Title 13"/>
          <p:cNvSpPr>
            <a:spLocks noGrp="1"/>
          </p:cNvSpPr>
          <p:nvPr>
            <p:ph type="title" hasCustomPrompt="1"/>
          </p:nvPr>
        </p:nvSpPr>
        <p:spPr>
          <a:xfrm>
            <a:off x="593726" y="529395"/>
            <a:ext cx="8834851" cy="1071865"/>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8" name="Text Placeholder 5"/>
          <p:cNvSpPr>
            <a:spLocks noGrp="1"/>
          </p:cNvSpPr>
          <p:nvPr>
            <p:ph type="body" sz="quarter" idx="11" hasCustomPrompt="1"/>
          </p:nvPr>
        </p:nvSpPr>
        <p:spPr>
          <a:xfrm>
            <a:off x="751926"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bg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bg1"/>
                </a:solidFill>
              </a:defRPr>
            </a:lvl2pPr>
            <a:lvl3pPr marL="378937" indent="-378937">
              <a:lnSpc>
                <a:spcPct val="110000"/>
              </a:lnSpc>
              <a:spcBef>
                <a:spcPts val="440"/>
              </a:spcBef>
              <a:spcAft>
                <a:spcPts val="440"/>
              </a:spcAft>
              <a:buClr>
                <a:schemeClr val="bg1"/>
              </a:buClr>
              <a:buSzPct val="120000"/>
              <a:buFont typeface="Wingdings" panose="05000000000000000000" pitchFamily="2" charset="2"/>
              <a:buChar char="§"/>
              <a:defRPr sz="1700">
                <a:solidFill>
                  <a:schemeClr val="bg1"/>
                </a:solidFill>
              </a:defRPr>
            </a:lvl3pPr>
            <a:lvl4pPr marL="757873" indent="-378937">
              <a:lnSpc>
                <a:spcPct val="110000"/>
              </a:lnSpc>
              <a:spcBef>
                <a:spcPts val="440"/>
              </a:spcBef>
              <a:spcAft>
                <a:spcPts val="440"/>
              </a:spcAft>
              <a:buClr>
                <a:schemeClr val="bg1"/>
              </a:buClr>
              <a:buSzPct val="120000"/>
              <a:buFont typeface="Arial" panose="020B0604020202020204" pitchFamily="34" charset="0"/>
              <a:buChar char="•"/>
              <a:defRPr sz="1600">
                <a:solidFill>
                  <a:schemeClr val="bg1"/>
                </a:solidFill>
              </a:defRPr>
            </a:lvl4pPr>
            <a:lvl5pPr marL="1136809" indent="-378937">
              <a:lnSpc>
                <a:spcPct val="110000"/>
              </a:lnSpc>
              <a:spcBef>
                <a:spcPts val="330"/>
              </a:spcBef>
              <a:spcAft>
                <a:spcPts val="330"/>
              </a:spcAft>
              <a:buClr>
                <a:schemeClr val="bg1"/>
              </a:buClr>
              <a:buSzPct val="120000"/>
              <a:buFont typeface="Arial Narrow" panose="020B0606020202030204" pitchFamily="34" charset="0"/>
              <a:buChar char="–"/>
              <a:defRPr sz="1600">
                <a:solidFill>
                  <a:schemeClr val="bg1"/>
                </a:solidFill>
              </a:defRPr>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
        <p:nvSpPr>
          <p:cNvPr id="9" name="Text Placeholder 5"/>
          <p:cNvSpPr>
            <a:spLocks noGrp="1"/>
          </p:cNvSpPr>
          <p:nvPr>
            <p:ph type="body" sz="quarter" idx="12" hasCustomPrompt="1"/>
          </p:nvPr>
        </p:nvSpPr>
        <p:spPr>
          <a:xfrm>
            <a:off x="5270176"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tx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tx1"/>
                </a:solidFill>
              </a:defRPr>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solidFill>
                  <a:schemeClr val="tx1"/>
                </a:solidFill>
              </a:defRPr>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solidFill>
                  <a:schemeClr val="tx1"/>
                </a:solidFill>
              </a:defRPr>
            </a:lvl4pPr>
            <a:lvl5pPr marL="1136809" indent="-378937">
              <a:lnSpc>
                <a:spcPct val="110000"/>
              </a:lnSpc>
              <a:spcBef>
                <a:spcPts val="330"/>
              </a:spcBef>
              <a:spcAft>
                <a:spcPts val="330"/>
              </a:spcAft>
              <a:buClr>
                <a:srgbClr val="4F2D7F"/>
              </a:buClr>
              <a:buSzPct val="120000"/>
              <a:buFont typeface="Arial Narrow" panose="020B0606020202030204" pitchFamily="34" charset="0"/>
              <a:buChar char="–"/>
              <a:defRPr sz="1600">
                <a:solidFill>
                  <a:schemeClr val="tx1"/>
                </a:solidFill>
              </a:defRPr>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543491077"/>
      </p:ext>
    </p:extLst>
  </p:cSld>
  <p:clrMapOvr>
    <a:masterClrMapping/>
  </p:clrMapOvr>
  <p:extLst mod="1">
    <p:ext uri="{DCECCB84-F9BA-43D5-87BE-67443E8EF086}">
      <p15:sldGuideLst xmlns="" xmlns:p15="http://schemas.microsoft.com/office/powerpoint/2012/main">
        <p15:guide id="1" orient="horz" pos="1420">
          <p15:clr>
            <a:srgbClr val="FBAE40"/>
          </p15:clr>
        </p15:guide>
        <p15:guide id="2" orient="horz" pos="404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eux colonnes (vert)">
    <p:spTree>
      <p:nvGrpSpPr>
        <p:cNvPr id="1" name=""/>
        <p:cNvGrpSpPr/>
        <p:nvPr/>
      </p:nvGrpSpPr>
      <p:grpSpPr>
        <a:xfrm>
          <a:off x="0" y="0"/>
          <a:ext cx="0" cy="0"/>
          <a:chOff x="0" y="0"/>
          <a:chExt cx="0" cy="0"/>
        </a:xfrm>
      </p:grpSpPr>
      <p:sp>
        <p:nvSpPr>
          <p:cNvPr id="4" name="Rectangle 3"/>
          <p:cNvSpPr/>
          <p:nvPr userDrawn="1"/>
        </p:nvSpPr>
        <p:spPr>
          <a:xfrm>
            <a:off x="4950622" y="2254358"/>
            <a:ext cx="4477956" cy="4163235"/>
          </a:xfrm>
          <a:prstGeom prst="rect">
            <a:avLst/>
          </a:prstGeom>
          <a:solidFill>
            <a:srgbClr val="EBF7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7" name="Rectangle 6"/>
          <p:cNvSpPr/>
          <p:nvPr userDrawn="1"/>
        </p:nvSpPr>
        <p:spPr>
          <a:xfrm>
            <a:off x="593725" y="2254358"/>
            <a:ext cx="4356895" cy="4161472"/>
          </a:xfrm>
          <a:prstGeom prst="rect">
            <a:avLst/>
          </a:prstGeom>
          <a:solidFill>
            <a:srgbClr val="9BD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9" name="Oval 8"/>
          <p:cNvSpPr/>
          <p:nvPr userDrawn="1"/>
        </p:nvSpPr>
        <p:spPr>
          <a:xfrm>
            <a:off x="3475736" y="3772585"/>
            <a:ext cx="1698752" cy="1280287"/>
          </a:xfrm>
          <a:prstGeom prst="ellipse">
            <a:avLst/>
          </a:prstGeom>
          <a:solidFill>
            <a:srgbClr val="9BD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11" name="Title 13"/>
          <p:cNvSpPr>
            <a:spLocks noGrp="1"/>
          </p:cNvSpPr>
          <p:nvPr>
            <p:ph type="title" hasCustomPrompt="1"/>
          </p:nvPr>
        </p:nvSpPr>
        <p:spPr>
          <a:xfrm>
            <a:off x="593724" y="529395"/>
            <a:ext cx="8830788" cy="1071865"/>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8" name="Text Placeholder 5"/>
          <p:cNvSpPr>
            <a:spLocks noGrp="1"/>
          </p:cNvSpPr>
          <p:nvPr>
            <p:ph type="body" sz="quarter" idx="11" hasCustomPrompt="1"/>
          </p:nvPr>
        </p:nvSpPr>
        <p:spPr>
          <a:xfrm>
            <a:off x="751926"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bg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bg1"/>
                </a:solidFill>
              </a:defRPr>
            </a:lvl2pPr>
            <a:lvl3pPr marL="378937" indent="-378937">
              <a:lnSpc>
                <a:spcPct val="110000"/>
              </a:lnSpc>
              <a:spcBef>
                <a:spcPts val="440"/>
              </a:spcBef>
              <a:spcAft>
                <a:spcPts val="440"/>
              </a:spcAft>
              <a:buClr>
                <a:schemeClr val="bg1"/>
              </a:buClr>
              <a:buSzPct val="120000"/>
              <a:buFont typeface="Wingdings" panose="05000000000000000000" pitchFamily="2" charset="2"/>
              <a:buChar char="§"/>
              <a:defRPr sz="1700">
                <a:solidFill>
                  <a:schemeClr val="bg1"/>
                </a:solidFill>
              </a:defRPr>
            </a:lvl3pPr>
            <a:lvl4pPr marL="757873" indent="-378937">
              <a:lnSpc>
                <a:spcPct val="110000"/>
              </a:lnSpc>
              <a:spcBef>
                <a:spcPts val="440"/>
              </a:spcBef>
              <a:spcAft>
                <a:spcPts val="440"/>
              </a:spcAft>
              <a:buClr>
                <a:schemeClr val="bg1"/>
              </a:buClr>
              <a:buSzPct val="120000"/>
              <a:buFont typeface="Arial" panose="020B0604020202020204" pitchFamily="34" charset="0"/>
              <a:buChar char="•"/>
              <a:defRPr sz="1600">
                <a:solidFill>
                  <a:schemeClr val="bg1"/>
                </a:solidFill>
              </a:defRPr>
            </a:lvl4pPr>
            <a:lvl5pPr marL="1136809" indent="-378937">
              <a:lnSpc>
                <a:spcPct val="110000"/>
              </a:lnSpc>
              <a:spcBef>
                <a:spcPts val="330"/>
              </a:spcBef>
              <a:spcAft>
                <a:spcPts val="330"/>
              </a:spcAft>
              <a:buClr>
                <a:schemeClr val="bg1"/>
              </a:buClr>
              <a:buSzPct val="120000"/>
              <a:buFont typeface="Arial Narrow" panose="020B0606020202030204" pitchFamily="34" charset="0"/>
              <a:buChar char="–"/>
              <a:defRPr sz="1600">
                <a:solidFill>
                  <a:schemeClr val="bg1"/>
                </a:solidFill>
              </a:defRPr>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
        <p:nvSpPr>
          <p:cNvPr id="10" name="Text Placeholder 5"/>
          <p:cNvSpPr>
            <a:spLocks noGrp="1"/>
          </p:cNvSpPr>
          <p:nvPr>
            <p:ph type="body" sz="quarter" idx="12" hasCustomPrompt="1"/>
          </p:nvPr>
        </p:nvSpPr>
        <p:spPr>
          <a:xfrm>
            <a:off x="5270176"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tx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tx1"/>
                </a:solidFill>
              </a:defRPr>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solidFill>
                  <a:schemeClr val="tx1"/>
                </a:solidFill>
              </a:defRPr>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solidFill>
                  <a:schemeClr val="tx1"/>
                </a:solidFill>
              </a:defRPr>
            </a:lvl4pPr>
            <a:lvl5pPr marL="1136809" indent="-378937">
              <a:lnSpc>
                <a:spcPct val="110000"/>
              </a:lnSpc>
              <a:spcBef>
                <a:spcPts val="330"/>
              </a:spcBef>
              <a:spcAft>
                <a:spcPts val="330"/>
              </a:spcAft>
              <a:buClr>
                <a:srgbClr val="4F2D7F"/>
              </a:buClr>
              <a:buSzPct val="120000"/>
              <a:buFont typeface="Arial Narrow" panose="020B0606020202030204" pitchFamily="34" charset="0"/>
              <a:buChar char="–"/>
              <a:defRPr sz="1600">
                <a:solidFill>
                  <a:schemeClr val="tx1"/>
                </a:solidFill>
              </a:defRPr>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1478032440"/>
      </p:ext>
    </p:extLst>
  </p:cSld>
  <p:clrMapOvr>
    <a:masterClrMapping/>
  </p:clrMapOvr>
  <p:extLst mod="1">
    <p:ext uri="{DCECCB84-F9BA-43D5-87BE-67443E8EF086}">
      <p15:sldGuideLst xmlns="" xmlns:p15="http://schemas.microsoft.com/office/powerpoint/2012/main">
        <p15:guide id="1" orient="horz" pos="1420">
          <p15:clr>
            <a:srgbClr val="FBAE40"/>
          </p15:clr>
        </p15:guide>
        <p15:guide id="2" orient="horz" pos="4041">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eux colonnes (orange)">
    <p:spTree>
      <p:nvGrpSpPr>
        <p:cNvPr id="1" name=""/>
        <p:cNvGrpSpPr/>
        <p:nvPr/>
      </p:nvGrpSpPr>
      <p:grpSpPr>
        <a:xfrm>
          <a:off x="0" y="0"/>
          <a:ext cx="0" cy="0"/>
          <a:chOff x="0" y="0"/>
          <a:chExt cx="0" cy="0"/>
        </a:xfrm>
      </p:grpSpPr>
      <p:sp>
        <p:nvSpPr>
          <p:cNvPr id="4" name="Rectangle 3"/>
          <p:cNvSpPr/>
          <p:nvPr userDrawn="1"/>
        </p:nvSpPr>
        <p:spPr>
          <a:xfrm>
            <a:off x="4950621" y="2254358"/>
            <a:ext cx="4473891" cy="4161472"/>
          </a:xfrm>
          <a:prstGeom prst="rect">
            <a:avLst/>
          </a:prstGeom>
          <a:solidFill>
            <a:srgbClr val="FFE5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7" name="Rectangle 6"/>
          <p:cNvSpPr/>
          <p:nvPr userDrawn="1"/>
        </p:nvSpPr>
        <p:spPr>
          <a:xfrm>
            <a:off x="593727" y="2254358"/>
            <a:ext cx="4356894" cy="4163233"/>
          </a:xfrm>
          <a:prstGeom prst="rect">
            <a:avLst/>
          </a:prstGeom>
          <a:solidFill>
            <a:srgbClr val="FF7D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9" name="Oval 8"/>
          <p:cNvSpPr/>
          <p:nvPr userDrawn="1"/>
        </p:nvSpPr>
        <p:spPr>
          <a:xfrm>
            <a:off x="3475736" y="3772585"/>
            <a:ext cx="1698752" cy="1280287"/>
          </a:xfrm>
          <a:prstGeom prst="ellipse">
            <a:avLst/>
          </a:prstGeom>
          <a:solidFill>
            <a:srgbClr val="FF7D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11" name="Title 13"/>
          <p:cNvSpPr>
            <a:spLocks noGrp="1"/>
          </p:cNvSpPr>
          <p:nvPr>
            <p:ph type="title" hasCustomPrompt="1"/>
          </p:nvPr>
        </p:nvSpPr>
        <p:spPr>
          <a:xfrm>
            <a:off x="593725" y="535711"/>
            <a:ext cx="8830786" cy="106554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8" name="Text Placeholder 5"/>
          <p:cNvSpPr>
            <a:spLocks noGrp="1"/>
          </p:cNvSpPr>
          <p:nvPr>
            <p:ph type="body" sz="quarter" idx="11" hasCustomPrompt="1"/>
          </p:nvPr>
        </p:nvSpPr>
        <p:spPr>
          <a:xfrm>
            <a:off x="751926"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bg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bg1"/>
                </a:solidFill>
              </a:defRPr>
            </a:lvl2pPr>
            <a:lvl3pPr marL="378937" indent="-378937">
              <a:lnSpc>
                <a:spcPct val="110000"/>
              </a:lnSpc>
              <a:spcBef>
                <a:spcPts val="440"/>
              </a:spcBef>
              <a:spcAft>
                <a:spcPts val="440"/>
              </a:spcAft>
              <a:buClr>
                <a:schemeClr val="bg1"/>
              </a:buClr>
              <a:buSzPct val="120000"/>
              <a:buFont typeface="Wingdings" panose="05000000000000000000" pitchFamily="2" charset="2"/>
              <a:buChar char="§"/>
              <a:defRPr sz="1700">
                <a:solidFill>
                  <a:schemeClr val="bg1"/>
                </a:solidFill>
              </a:defRPr>
            </a:lvl3pPr>
            <a:lvl4pPr marL="757873" indent="-378937">
              <a:lnSpc>
                <a:spcPct val="110000"/>
              </a:lnSpc>
              <a:spcBef>
                <a:spcPts val="440"/>
              </a:spcBef>
              <a:spcAft>
                <a:spcPts val="440"/>
              </a:spcAft>
              <a:buClr>
                <a:schemeClr val="bg1"/>
              </a:buClr>
              <a:buSzPct val="120000"/>
              <a:buFont typeface="Arial" panose="020B0604020202020204" pitchFamily="34" charset="0"/>
              <a:buChar char="•"/>
              <a:defRPr sz="1600">
                <a:solidFill>
                  <a:schemeClr val="bg1"/>
                </a:solidFill>
              </a:defRPr>
            </a:lvl4pPr>
            <a:lvl5pPr marL="1136809" indent="-378937">
              <a:lnSpc>
                <a:spcPct val="110000"/>
              </a:lnSpc>
              <a:spcBef>
                <a:spcPts val="330"/>
              </a:spcBef>
              <a:spcAft>
                <a:spcPts val="330"/>
              </a:spcAft>
              <a:buClr>
                <a:schemeClr val="bg1"/>
              </a:buClr>
              <a:buSzPct val="120000"/>
              <a:buFont typeface="Arial Narrow" panose="020B0606020202030204" pitchFamily="34" charset="0"/>
              <a:buChar char="–"/>
              <a:defRPr sz="1600">
                <a:solidFill>
                  <a:schemeClr val="bg1"/>
                </a:solidFill>
              </a:defRPr>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
        <p:nvSpPr>
          <p:cNvPr id="10" name="Text Placeholder 5"/>
          <p:cNvSpPr>
            <a:spLocks noGrp="1"/>
          </p:cNvSpPr>
          <p:nvPr>
            <p:ph type="body" sz="quarter" idx="12" hasCustomPrompt="1"/>
          </p:nvPr>
        </p:nvSpPr>
        <p:spPr>
          <a:xfrm>
            <a:off x="5270176"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tx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tx1"/>
                </a:solidFill>
              </a:defRPr>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solidFill>
                  <a:schemeClr val="tx1"/>
                </a:solidFill>
              </a:defRPr>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solidFill>
                  <a:schemeClr val="tx1"/>
                </a:solidFill>
              </a:defRPr>
            </a:lvl4pPr>
            <a:lvl5pPr marL="1136809" indent="-378937">
              <a:lnSpc>
                <a:spcPct val="110000"/>
              </a:lnSpc>
              <a:spcBef>
                <a:spcPts val="330"/>
              </a:spcBef>
              <a:spcAft>
                <a:spcPts val="330"/>
              </a:spcAft>
              <a:buClr>
                <a:srgbClr val="4F2D7F"/>
              </a:buClr>
              <a:buSzPct val="120000"/>
              <a:buFont typeface="Arial Narrow" panose="020B0606020202030204" pitchFamily="34" charset="0"/>
              <a:buChar char="–"/>
              <a:defRPr sz="1600">
                <a:solidFill>
                  <a:schemeClr val="tx1"/>
                </a:solidFill>
              </a:defRPr>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84566024"/>
      </p:ext>
    </p:extLst>
  </p:cSld>
  <p:clrMapOvr>
    <a:masterClrMapping/>
  </p:clrMapOvr>
  <p:extLst mod="1">
    <p:ext uri="{DCECCB84-F9BA-43D5-87BE-67443E8EF086}">
      <p15:sldGuideLst xmlns="" xmlns:p15="http://schemas.microsoft.com/office/powerpoint/2012/main">
        <p15:guide id="1" orient="horz" pos="1420">
          <p15:clr>
            <a:srgbClr val="FBAE40"/>
          </p15:clr>
        </p15:guide>
        <p15:guide id="2" orient="horz" pos="404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eux colonnes (rouge)">
    <p:spTree>
      <p:nvGrpSpPr>
        <p:cNvPr id="1" name=""/>
        <p:cNvGrpSpPr/>
        <p:nvPr/>
      </p:nvGrpSpPr>
      <p:grpSpPr>
        <a:xfrm>
          <a:off x="0" y="0"/>
          <a:ext cx="0" cy="0"/>
          <a:chOff x="0" y="0"/>
          <a:chExt cx="0" cy="0"/>
        </a:xfrm>
      </p:grpSpPr>
      <p:sp>
        <p:nvSpPr>
          <p:cNvPr id="4" name="Rectangle 3"/>
          <p:cNvSpPr/>
          <p:nvPr userDrawn="1"/>
        </p:nvSpPr>
        <p:spPr>
          <a:xfrm>
            <a:off x="4950619" y="2254358"/>
            <a:ext cx="4477959" cy="4163233"/>
          </a:xfrm>
          <a:prstGeom prst="rect">
            <a:avLst/>
          </a:prstGeom>
          <a:solidFill>
            <a:srgbClr val="FBD4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7" name="Rectangle 6"/>
          <p:cNvSpPr/>
          <p:nvPr userDrawn="1"/>
        </p:nvSpPr>
        <p:spPr>
          <a:xfrm>
            <a:off x="593727" y="2254358"/>
            <a:ext cx="4356894" cy="4161472"/>
          </a:xfrm>
          <a:prstGeom prst="rect">
            <a:avLst/>
          </a:prstGeom>
          <a:solidFill>
            <a:srgbClr val="E928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9" name="Oval 8"/>
          <p:cNvSpPr/>
          <p:nvPr userDrawn="1"/>
        </p:nvSpPr>
        <p:spPr>
          <a:xfrm>
            <a:off x="3475736" y="3772585"/>
            <a:ext cx="1698752" cy="1280287"/>
          </a:xfrm>
          <a:prstGeom prst="ellipse">
            <a:avLst/>
          </a:prstGeom>
          <a:solidFill>
            <a:srgbClr val="E928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11" name="Title 13"/>
          <p:cNvSpPr>
            <a:spLocks noGrp="1"/>
          </p:cNvSpPr>
          <p:nvPr>
            <p:ph type="title" hasCustomPrompt="1"/>
          </p:nvPr>
        </p:nvSpPr>
        <p:spPr>
          <a:xfrm>
            <a:off x="593726" y="535711"/>
            <a:ext cx="8830787" cy="106554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8" name="Text Placeholder 5"/>
          <p:cNvSpPr>
            <a:spLocks noGrp="1"/>
          </p:cNvSpPr>
          <p:nvPr>
            <p:ph type="body" sz="quarter" idx="11" hasCustomPrompt="1"/>
          </p:nvPr>
        </p:nvSpPr>
        <p:spPr>
          <a:xfrm>
            <a:off x="751926"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bg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bg1"/>
                </a:solidFill>
              </a:defRPr>
            </a:lvl2pPr>
            <a:lvl3pPr marL="378937" indent="-378937">
              <a:lnSpc>
                <a:spcPct val="110000"/>
              </a:lnSpc>
              <a:spcBef>
                <a:spcPts val="440"/>
              </a:spcBef>
              <a:spcAft>
                <a:spcPts val="440"/>
              </a:spcAft>
              <a:buClr>
                <a:schemeClr val="bg1"/>
              </a:buClr>
              <a:buSzPct val="120000"/>
              <a:buFont typeface="Wingdings" panose="05000000000000000000" pitchFamily="2" charset="2"/>
              <a:buChar char="§"/>
              <a:defRPr sz="1700">
                <a:solidFill>
                  <a:schemeClr val="bg1"/>
                </a:solidFill>
              </a:defRPr>
            </a:lvl3pPr>
            <a:lvl4pPr marL="757873" indent="-378937">
              <a:lnSpc>
                <a:spcPct val="110000"/>
              </a:lnSpc>
              <a:spcBef>
                <a:spcPts val="440"/>
              </a:spcBef>
              <a:spcAft>
                <a:spcPts val="440"/>
              </a:spcAft>
              <a:buClr>
                <a:schemeClr val="bg1"/>
              </a:buClr>
              <a:buSzPct val="120000"/>
              <a:buFont typeface="Arial" panose="020B0604020202020204" pitchFamily="34" charset="0"/>
              <a:buChar char="•"/>
              <a:defRPr sz="1600">
                <a:solidFill>
                  <a:schemeClr val="bg1"/>
                </a:solidFill>
              </a:defRPr>
            </a:lvl4pPr>
            <a:lvl5pPr marL="1136809" indent="-378937">
              <a:lnSpc>
                <a:spcPct val="110000"/>
              </a:lnSpc>
              <a:spcBef>
                <a:spcPts val="330"/>
              </a:spcBef>
              <a:spcAft>
                <a:spcPts val="330"/>
              </a:spcAft>
              <a:buClr>
                <a:schemeClr val="bg1"/>
              </a:buClr>
              <a:buSzPct val="120000"/>
              <a:buFont typeface="Arial Narrow" panose="020B0606020202030204" pitchFamily="34" charset="0"/>
              <a:buChar char="–"/>
              <a:defRPr sz="1600">
                <a:solidFill>
                  <a:schemeClr val="bg1"/>
                </a:solidFill>
              </a:defRPr>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
        <p:nvSpPr>
          <p:cNvPr id="10" name="Text Placeholder 5"/>
          <p:cNvSpPr>
            <a:spLocks noGrp="1"/>
          </p:cNvSpPr>
          <p:nvPr>
            <p:ph type="body" sz="quarter" idx="12" hasCustomPrompt="1"/>
          </p:nvPr>
        </p:nvSpPr>
        <p:spPr>
          <a:xfrm>
            <a:off x="5270176"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tx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tx1"/>
                </a:solidFill>
              </a:defRPr>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solidFill>
                  <a:schemeClr val="tx1"/>
                </a:solidFill>
              </a:defRPr>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solidFill>
                  <a:schemeClr val="tx1"/>
                </a:solidFill>
              </a:defRPr>
            </a:lvl4pPr>
            <a:lvl5pPr marL="1136809" indent="-378937">
              <a:lnSpc>
                <a:spcPct val="110000"/>
              </a:lnSpc>
              <a:spcBef>
                <a:spcPts val="330"/>
              </a:spcBef>
              <a:spcAft>
                <a:spcPts val="330"/>
              </a:spcAft>
              <a:buClr>
                <a:srgbClr val="4F2D7F"/>
              </a:buClr>
              <a:buSzPct val="120000"/>
              <a:buFont typeface="Arial Narrow" panose="020B0606020202030204" pitchFamily="34" charset="0"/>
              <a:buChar char="–"/>
              <a:defRPr sz="1600">
                <a:solidFill>
                  <a:schemeClr val="tx1"/>
                </a:solidFill>
              </a:defRPr>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1069469282"/>
      </p:ext>
    </p:extLst>
  </p:cSld>
  <p:clrMapOvr>
    <a:masterClrMapping/>
  </p:clrMapOvr>
  <p:extLst mod="1">
    <p:ext uri="{DCECCB84-F9BA-43D5-87BE-67443E8EF086}">
      <p15:sldGuideLst xmlns="" xmlns:p15="http://schemas.microsoft.com/office/powerpoint/2012/main">
        <p15:guide id="1" orient="horz" pos="1420">
          <p15:clr>
            <a:srgbClr val="FBAE40"/>
          </p15:clr>
        </p15:guide>
        <p15:guide id="2" orient="horz" pos="404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eux colonnes (gris)">
    <p:spTree>
      <p:nvGrpSpPr>
        <p:cNvPr id="1" name=""/>
        <p:cNvGrpSpPr/>
        <p:nvPr/>
      </p:nvGrpSpPr>
      <p:grpSpPr>
        <a:xfrm>
          <a:off x="0" y="0"/>
          <a:ext cx="0" cy="0"/>
          <a:chOff x="0" y="0"/>
          <a:chExt cx="0" cy="0"/>
        </a:xfrm>
      </p:grpSpPr>
      <p:sp>
        <p:nvSpPr>
          <p:cNvPr id="4" name="Rectangle 3"/>
          <p:cNvSpPr/>
          <p:nvPr userDrawn="1"/>
        </p:nvSpPr>
        <p:spPr>
          <a:xfrm>
            <a:off x="4950619" y="2266694"/>
            <a:ext cx="4477957" cy="4150898"/>
          </a:xfrm>
          <a:prstGeom prst="rect">
            <a:avLst/>
          </a:prstGeom>
          <a:solidFill>
            <a:srgbClr val="F4F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7" name="Rectangle 6"/>
          <p:cNvSpPr/>
          <p:nvPr userDrawn="1"/>
        </p:nvSpPr>
        <p:spPr>
          <a:xfrm>
            <a:off x="593727" y="2254358"/>
            <a:ext cx="4356894" cy="4163235"/>
          </a:xfrm>
          <a:prstGeom prst="rect">
            <a:avLst/>
          </a:prstGeom>
          <a:solidFill>
            <a:srgbClr val="C8BE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9" name="Oval 8"/>
          <p:cNvSpPr/>
          <p:nvPr userDrawn="1"/>
        </p:nvSpPr>
        <p:spPr>
          <a:xfrm>
            <a:off x="3475736" y="3772585"/>
            <a:ext cx="1698752" cy="1280287"/>
          </a:xfrm>
          <a:prstGeom prst="ellipse">
            <a:avLst/>
          </a:prstGeom>
          <a:solidFill>
            <a:srgbClr val="C8BE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11" name="Title 13"/>
          <p:cNvSpPr>
            <a:spLocks noGrp="1"/>
          </p:cNvSpPr>
          <p:nvPr>
            <p:ph type="title" hasCustomPrompt="1"/>
          </p:nvPr>
        </p:nvSpPr>
        <p:spPr>
          <a:xfrm>
            <a:off x="593727" y="535715"/>
            <a:ext cx="8834851" cy="1065545"/>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8" name="Text Placeholder 5"/>
          <p:cNvSpPr>
            <a:spLocks noGrp="1"/>
          </p:cNvSpPr>
          <p:nvPr>
            <p:ph type="body" sz="quarter" idx="11" hasCustomPrompt="1"/>
          </p:nvPr>
        </p:nvSpPr>
        <p:spPr>
          <a:xfrm>
            <a:off x="751926"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bg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bg1"/>
                </a:solidFill>
              </a:defRPr>
            </a:lvl2pPr>
            <a:lvl3pPr marL="378937" indent="-378937">
              <a:lnSpc>
                <a:spcPct val="110000"/>
              </a:lnSpc>
              <a:spcBef>
                <a:spcPts val="440"/>
              </a:spcBef>
              <a:spcAft>
                <a:spcPts val="440"/>
              </a:spcAft>
              <a:buClr>
                <a:schemeClr val="bg1"/>
              </a:buClr>
              <a:buSzPct val="120000"/>
              <a:buFont typeface="Wingdings" panose="05000000000000000000" pitchFamily="2" charset="2"/>
              <a:buChar char="§"/>
              <a:defRPr sz="1700">
                <a:solidFill>
                  <a:schemeClr val="bg1"/>
                </a:solidFill>
              </a:defRPr>
            </a:lvl3pPr>
            <a:lvl4pPr marL="757873" indent="-378937">
              <a:lnSpc>
                <a:spcPct val="110000"/>
              </a:lnSpc>
              <a:spcBef>
                <a:spcPts val="440"/>
              </a:spcBef>
              <a:spcAft>
                <a:spcPts val="440"/>
              </a:spcAft>
              <a:buClr>
                <a:schemeClr val="bg1"/>
              </a:buClr>
              <a:buSzPct val="120000"/>
              <a:buFont typeface="Arial" panose="020B0604020202020204" pitchFamily="34" charset="0"/>
              <a:buChar char="•"/>
              <a:defRPr sz="1600">
                <a:solidFill>
                  <a:schemeClr val="bg1"/>
                </a:solidFill>
              </a:defRPr>
            </a:lvl4pPr>
            <a:lvl5pPr marL="1136809" indent="-378937">
              <a:lnSpc>
                <a:spcPct val="110000"/>
              </a:lnSpc>
              <a:spcBef>
                <a:spcPts val="330"/>
              </a:spcBef>
              <a:spcAft>
                <a:spcPts val="330"/>
              </a:spcAft>
              <a:buClr>
                <a:schemeClr val="bg1"/>
              </a:buClr>
              <a:buSzPct val="120000"/>
              <a:buFont typeface="Arial Narrow" panose="020B0606020202030204" pitchFamily="34" charset="0"/>
              <a:buChar char="–"/>
              <a:defRPr sz="1600">
                <a:solidFill>
                  <a:schemeClr val="bg1"/>
                </a:solidFill>
              </a:defRPr>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
        <p:nvSpPr>
          <p:cNvPr id="10" name="Text Placeholder 5"/>
          <p:cNvSpPr>
            <a:spLocks noGrp="1"/>
          </p:cNvSpPr>
          <p:nvPr>
            <p:ph type="body" sz="quarter" idx="12" hasCustomPrompt="1"/>
          </p:nvPr>
        </p:nvSpPr>
        <p:spPr>
          <a:xfrm>
            <a:off x="5270176"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tx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tx1"/>
                </a:solidFill>
              </a:defRPr>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solidFill>
                  <a:schemeClr val="tx1"/>
                </a:solidFill>
              </a:defRPr>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solidFill>
                  <a:schemeClr val="tx1"/>
                </a:solidFill>
              </a:defRPr>
            </a:lvl4pPr>
            <a:lvl5pPr marL="1136809" indent="-378937">
              <a:lnSpc>
                <a:spcPct val="110000"/>
              </a:lnSpc>
              <a:spcBef>
                <a:spcPts val="330"/>
              </a:spcBef>
              <a:spcAft>
                <a:spcPts val="330"/>
              </a:spcAft>
              <a:buClr>
                <a:srgbClr val="4F2D7F"/>
              </a:buClr>
              <a:buSzPct val="120000"/>
              <a:buFont typeface="Arial Narrow" panose="020B0606020202030204" pitchFamily="34" charset="0"/>
              <a:buChar char="–"/>
              <a:defRPr sz="1600">
                <a:solidFill>
                  <a:schemeClr val="tx1"/>
                </a:solidFill>
              </a:defRPr>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4236031166"/>
      </p:ext>
    </p:extLst>
  </p:cSld>
  <p:clrMapOvr>
    <a:masterClrMapping/>
  </p:clrMapOvr>
  <p:extLst mod="1">
    <p:ext uri="{DCECCB84-F9BA-43D5-87BE-67443E8EF086}">
      <p15:sldGuideLst xmlns="" xmlns:p15="http://schemas.microsoft.com/office/powerpoint/2012/main">
        <p15:guide id="1" orient="horz" pos="1420">
          <p15:clr>
            <a:srgbClr val="FBAE40"/>
          </p15:clr>
        </p15:guide>
        <p15:guide id="2" orient="horz" pos="404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xte en blanc">
    <p:spTree>
      <p:nvGrpSpPr>
        <p:cNvPr id="1" name=""/>
        <p:cNvGrpSpPr/>
        <p:nvPr/>
      </p:nvGrpSpPr>
      <p:grpSpPr>
        <a:xfrm>
          <a:off x="0" y="0"/>
          <a:ext cx="0" cy="0"/>
          <a:chOff x="0" y="0"/>
          <a:chExt cx="0" cy="0"/>
        </a:xfrm>
      </p:grpSpPr>
      <p:sp>
        <p:nvSpPr>
          <p:cNvPr id="2" name="Rectangle 1"/>
          <p:cNvSpPr/>
          <p:nvPr userDrawn="1"/>
        </p:nvSpPr>
        <p:spPr>
          <a:xfrm>
            <a:off x="1" y="1764984"/>
            <a:ext cx="10058400" cy="5345324"/>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6" name="Title 13"/>
          <p:cNvSpPr>
            <a:spLocks noGrp="1"/>
          </p:cNvSpPr>
          <p:nvPr>
            <p:ph type="title" hasCustomPrompt="1"/>
          </p:nvPr>
        </p:nvSpPr>
        <p:spPr>
          <a:xfrm>
            <a:off x="593726" y="535712"/>
            <a:ext cx="8830787" cy="1065549"/>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7" name="Text Placeholder 5"/>
          <p:cNvSpPr>
            <a:spLocks noGrp="1"/>
          </p:cNvSpPr>
          <p:nvPr>
            <p:ph type="body" sz="quarter" idx="11" hasCustomPrompt="1"/>
          </p:nvPr>
        </p:nvSpPr>
        <p:spPr>
          <a:xfrm>
            <a:off x="593726" y="2254018"/>
            <a:ext cx="8830787" cy="4406890"/>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bg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bg1"/>
                </a:solidFill>
              </a:defRPr>
            </a:lvl2pPr>
            <a:lvl3pPr marL="378937" indent="-378937">
              <a:lnSpc>
                <a:spcPct val="110000"/>
              </a:lnSpc>
              <a:spcBef>
                <a:spcPts val="440"/>
              </a:spcBef>
              <a:spcAft>
                <a:spcPts val="440"/>
              </a:spcAft>
              <a:buClr>
                <a:schemeClr val="bg1"/>
              </a:buClr>
              <a:buSzPct val="120000"/>
              <a:buFont typeface="Wingdings" panose="05000000000000000000" pitchFamily="2" charset="2"/>
              <a:buChar char="§"/>
              <a:defRPr sz="1700">
                <a:solidFill>
                  <a:schemeClr val="bg1"/>
                </a:solidFill>
              </a:defRPr>
            </a:lvl3pPr>
            <a:lvl4pPr marL="757873" indent="-378937">
              <a:lnSpc>
                <a:spcPct val="110000"/>
              </a:lnSpc>
              <a:spcBef>
                <a:spcPts val="440"/>
              </a:spcBef>
              <a:spcAft>
                <a:spcPts val="440"/>
              </a:spcAft>
              <a:buClr>
                <a:schemeClr val="bg1"/>
              </a:buClr>
              <a:buSzPct val="120000"/>
              <a:buFont typeface="Arial" panose="020B0604020202020204" pitchFamily="34" charset="0"/>
              <a:buChar char="•"/>
              <a:defRPr sz="1600">
                <a:solidFill>
                  <a:schemeClr val="bg1"/>
                </a:solidFill>
              </a:defRPr>
            </a:lvl4pPr>
            <a:lvl5pPr marL="1136809" indent="-378937">
              <a:lnSpc>
                <a:spcPct val="110000"/>
              </a:lnSpc>
              <a:spcBef>
                <a:spcPts val="330"/>
              </a:spcBef>
              <a:spcAft>
                <a:spcPts val="330"/>
              </a:spcAft>
              <a:buClr>
                <a:schemeClr val="bg1"/>
              </a:buClr>
              <a:buSzPct val="120000"/>
              <a:buFont typeface="Arial Narrow" panose="020B0606020202030204" pitchFamily="34" charset="0"/>
              <a:buChar char="–"/>
              <a:defRPr sz="1600">
                <a:solidFill>
                  <a:schemeClr val="bg1"/>
                </a:solidFill>
              </a:defRPr>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7448551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Dernière pag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40162" y="0"/>
            <a:ext cx="10098563" cy="5191945"/>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980"/>
          </a:p>
        </p:txBody>
      </p:sp>
      <p:pic>
        <p:nvPicPr>
          <p:cNvPr id="5" name="Imag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9140" b="35718"/>
          <a:stretch/>
        </p:blipFill>
        <p:spPr>
          <a:xfrm>
            <a:off x="4508378" y="653253"/>
            <a:ext cx="5587277" cy="4576325"/>
          </a:xfrm>
          <a:prstGeom prst="rect">
            <a:avLst/>
          </a:prstGeom>
        </p:spPr>
      </p:pic>
      <p:pic>
        <p:nvPicPr>
          <p:cNvPr id="7" name="Image 6"/>
          <p:cNvPicPr/>
          <p:nvPr userDrawn="1"/>
        </p:nvPicPr>
        <p:blipFill>
          <a:blip r:embed="rId3" cstate="print">
            <a:extLst>
              <a:ext uri="{28A0092B-C50C-407E-A947-70E740481C1C}">
                <a14:useLocalDpi xmlns:a14="http://schemas.microsoft.com/office/drawing/2010/main" val="0"/>
              </a:ext>
            </a:extLst>
          </a:blip>
          <a:stretch>
            <a:fillRect/>
          </a:stretch>
        </p:blipFill>
        <p:spPr>
          <a:xfrm>
            <a:off x="543239" y="6699779"/>
            <a:ext cx="2313891" cy="778228"/>
          </a:xfrm>
          <a:prstGeom prst="rect">
            <a:avLst/>
          </a:prstGeom>
        </p:spPr>
      </p:pic>
      <p:sp>
        <p:nvSpPr>
          <p:cNvPr id="8" name="Zone de texte 323"/>
          <p:cNvSpPr txBox="1"/>
          <p:nvPr userDrawn="1"/>
        </p:nvSpPr>
        <p:spPr>
          <a:xfrm>
            <a:off x="7484673" y="7091122"/>
            <a:ext cx="2243058" cy="46748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10642" tIns="55321" rIns="110642" bIns="55321" numCol="1" spcCol="0" rtlCol="0" fromWordArt="0" anchor="b" anchorCtr="0" forceAA="0" compatLnSpc="1">
            <a:prstTxWarp prst="textNoShape">
              <a:avLst/>
            </a:prstTxWarp>
            <a:noAutofit/>
          </a:bodyPr>
          <a:lstStyle/>
          <a:p>
            <a:pPr algn="r">
              <a:spcBef>
                <a:spcPts val="330"/>
              </a:spcBef>
              <a:spcAft>
                <a:spcPts val="330"/>
              </a:spcAft>
            </a:pPr>
            <a:r>
              <a:rPr lang="fr-CA" sz="1650" dirty="0">
                <a:solidFill>
                  <a:srgbClr val="4F2D7F"/>
                </a:solidFill>
                <a:effectLst/>
                <a:latin typeface="Arial" charset="0"/>
                <a:ea typeface="ＭＳ 明朝" charset="-128"/>
              </a:rPr>
              <a:t>rcgt.com</a:t>
            </a:r>
            <a:endParaRPr lang="fr-FR" sz="1650" kern="1200" dirty="0">
              <a:solidFill>
                <a:srgbClr val="4F2D7F"/>
              </a:solidFill>
              <a:effectLst/>
              <a:latin typeface="Arial" charset="0"/>
              <a:ea typeface="ＭＳ 明朝" charset="-128"/>
              <a:cs typeface="+mn-cs"/>
            </a:endParaRPr>
          </a:p>
        </p:txBody>
      </p:sp>
    </p:spTree>
    <p:extLst>
      <p:ext uri="{BB962C8B-B14F-4D97-AF65-F5344CB8AC3E}">
        <p14:creationId xmlns:p14="http://schemas.microsoft.com/office/powerpoint/2010/main" val="17227799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userDrawn="1">
  <p:cSld name="Bande verticale V2">
    <p:spTree>
      <p:nvGrpSpPr>
        <p:cNvPr id="1" name=""/>
        <p:cNvGrpSpPr/>
        <p:nvPr/>
      </p:nvGrpSpPr>
      <p:grpSpPr>
        <a:xfrm>
          <a:off x="0" y="0"/>
          <a:ext cx="0" cy="0"/>
          <a:chOff x="0" y="0"/>
          <a:chExt cx="0" cy="0"/>
        </a:xfrm>
      </p:grpSpPr>
      <p:sp>
        <p:nvSpPr>
          <p:cNvPr id="2" name="Rectangle 1"/>
          <p:cNvSpPr/>
          <p:nvPr userDrawn="1"/>
        </p:nvSpPr>
        <p:spPr>
          <a:xfrm>
            <a:off x="0" y="0"/>
            <a:ext cx="2319020" cy="7772400"/>
          </a:xfrm>
          <a:prstGeom prst="rect">
            <a:avLst/>
          </a:prstGeom>
          <a:solidFill>
            <a:srgbClr val="EC53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1980"/>
          </a:p>
        </p:txBody>
      </p:sp>
      <p:sp>
        <p:nvSpPr>
          <p:cNvPr id="5" name="Title 13"/>
          <p:cNvSpPr>
            <a:spLocks noGrp="1"/>
          </p:cNvSpPr>
          <p:nvPr>
            <p:ph type="title"/>
          </p:nvPr>
        </p:nvSpPr>
        <p:spPr>
          <a:xfrm>
            <a:off x="111761" y="703446"/>
            <a:ext cx="2067560" cy="1391847"/>
          </a:xfrm>
          <a:prstGeom prst="rect">
            <a:avLst/>
          </a:prstGeom>
        </p:spPr>
        <p:txBody>
          <a:bodyPr vert="horz" lIns="0" rIns="0" bIns="0" anchor="b"/>
          <a:lstStyle>
            <a:lvl1pPr algn="ctr" rtl="0">
              <a:lnSpc>
                <a:spcPts val="3740"/>
              </a:lnSpc>
              <a:defRPr sz="2200" b="1">
                <a:solidFill>
                  <a:schemeClr val="bg1"/>
                </a:solidFill>
                <a:latin typeface="+mn-lt"/>
              </a:defRPr>
            </a:lvl1pPr>
          </a:lstStyle>
          <a:p>
            <a:pPr rtl="0">
              <a:lnSpc>
                <a:spcPts val="3400"/>
              </a:lnSpc>
            </a:pPr>
            <a:r>
              <a:rPr lang="fr-FR" dirty="0"/>
              <a:t>Modifiez le style du titre</a:t>
            </a:r>
            <a:endParaRPr lang="en-US" dirty="0"/>
          </a:p>
        </p:txBody>
      </p:sp>
      <p:sp>
        <p:nvSpPr>
          <p:cNvPr id="4" name="Espace réservé du texte 3"/>
          <p:cNvSpPr>
            <a:spLocks noGrp="1"/>
          </p:cNvSpPr>
          <p:nvPr>
            <p:ph type="body" sz="quarter" idx="12" hasCustomPrompt="1"/>
          </p:nvPr>
        </p:nvSpPr>
        <p:spPr>
          <a:xfrm>
            <a:off x="111761" y="5435502"/>
            <a:ext cx="2067560" cy="2074749"/>
          </a:xfrm>
          <a:prstGeom prst="rect">
            <a:avLst/>
          </a:prstGeom>
        </p:spPr>
        <p:txBody>
          <a:bodyPr/>
          <a:lstStyle>
            <a:lvl1pPr marL="0" indent="0" algn="ctr">
              <a:buNone/>
              <a:defRPr sz="1650">
                <a:solidFill>
                  <a:schemeClr val="bg1"/>
                </a:solidFill>
              </a:defRPr>
            </a:lvl1pPr>
            <a:lvl2pPr marL="502920" indent="0">
              <a:buNone/>
              <a:defRPr/>
            </a:lvl2pPr>
            <a:lvl3pPr marL="1005840" indent="0">
              <a:buNone/>
              <a:defRPr/>
            </a:lvl3pPr>
            <a:lvl4pPr marL="1508760" indent="0">
              <a:buNone/>
              <a:defRPr/>
            </a:lvl4pPr>
            <a:lvl5pPr marL="2011680" indent="0">
              <a:buNone/>
              <a:defRPr/>
            </a:lvl5pPr>
          </a:lstStyle>
          <a:p>
            <a:pPr lvl="0"/>
            <a:r>
              <a:rPr lang="fr-FR" dirty="0" err="1"/>
              <a:t>Soustitre</a:t>
            </a:r>
            <a:endParaRPr lang="fr-CA" dirty="0"/>
          </a:p>
        </p:txBody>
      </p:sp>
      <p:sp>
        <p:nvSpPr>
          <p:cNvPr id="12" name="Espace réservé pour une image  2"/>
          <p:cNvSpPr>
            <a:spLocks noGrp="1"/>
          </p:cNvSpPr>
          <p:nvPr>
            <p:ph type="pic" sz="quarter" idx="14" hasCustomPrompt="1"/>
          </p:nvPr>
        </p:nvSpPr>
        <p:spPr>
          <a:xfrm>
            <a:off x="340869" y="2354400"/>
            <a:ext cx="1609344" cy="1658112"/>
          </a:xfrm>
          <a:prstGeom prst="ellipse">
            <a:avLst/>
          </a:prstGeom>
        </p:spPr>
        <p:txBody>
          <a:bodyPr anchor="ctr"/>
          <a:lstStyle>
            <a:lvl1pPr marL="0" indent="0" algn="ctr">
              <a:buNone/>
              <a:defRPr sz="1650">
                <a:solidFill>
                  <a:schemeClr val="bg1"/>
                </a:solidFill>
              </a:defRPr>
            </a:lvl1pPr>
          </a:lstStyle>
          <a:p>
            <a:r>
              <a:rPr lang="fr-CA" dirty="0"/>
              <a:t>Icône</a:t>
            </a:r>
          </a:p>
        </p:txBody>
      </p:sp>
      <p:sp>
        <p:nvSpPr>
          <p:cNvPr id="10" name="Text Placeholder 5"/>
          <p:cNvSpPr>
            <a:spLocks noGrp="1"/>
          </p:cNvSpPr>
          <p:nvPr>
            <p:ph type="body" sz="quarter" idx="11" hasCustomPrompt="1"/>
          </p:nvPr>
        </p:nvSpPr>
        <p:spPr>
          <a:xfrm>
            <a:off x="2494518" y="1130931"/>
            <a:ext cx="7023709" cy="5633936"/>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760" b="1">
                <a:solidFill>
                  <a:srgbClr val="4F2D7F"/>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6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6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540"/>
            </a:lvl4pPr>
            <a:lvl5pPr marL="1136809" indent="-378937">
              <a:spcBef>
                <a:spcPts val="330"/>
              </a:spcBef>
              <a:spcAft>
                <a:spcPts val="330"/>
              </a:spcAft>
              <a:buClr>
                <a:srgbClr val="4F2D7F"/>
              </a:buClr>
              <a:buSzPct val="120000"/>
              <a:buFont typeface="Arial Narrow" panose="020B0606020202030204" pitchFamily="34" charset="0"/>
              <a:buChar char="–"/>
              <a:defRPr sz="1540"/>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6613" y="7257698"/>
            <a:ext cx="1474455" cy="505106"/>
          </a:xfrm>
          <a:prstGeom prst="rect">
            <a:avLst/>
          </a:prstGeom>
        </p:spPr>
      </p:pic>
      <p:sp>
        <p:nvSpPr>
          <p:cNvPr id="15" name="ZoneTexte 14"/>
          <p:cNvSpPr txBox="1"/>
          <p:nvPr userDrawn="1"/>
        </p:nvSpPr>
        <p:spPr>
          <a:xfrm>
            <a:off x="6104755" y="7232172"/>
            <a:ext cx="2763013" cy="400110"/>
          </a:xfrm>
          <a:prstGeom prst="rect">
            <a:avLst/>
          </a:prstGeom>
          <a:noFill/>
          <a:ln>
            <a:noFill/>
          </a:ln>
        </p:spPr>
        <p:txBody>
          <a:bodyPr wrap="square" lIns="0" rIns="0" rtlCol="0">
            <a:spAutoFit/>
          </a:bodyPr>
          <a:lstStyle/>
          <a:p>
            <a:pPr algn="r"/>
            <a:r>
              <a:rPr lang="fr-FR" sz="1000" b="1" kern="1200" noProof="0" dirty="0">
                <a:solidFill>
                  <a:srgbClr val="747678"/>
                </a:solidFill>
                <a:latin typeface="+mn-lt"/>
                <a:ea typeface="+mn-ea"/>
                <a:cs typeface="+mn-cs"/>
              </a:rPr>
              <a:t>Ville de Matane </a:t>
            </a:r>
          </a:p>
          <a:p>
            <a:pPr algn="r"/>
            <a:r>
              <a:rPr lang="fr-CA" sz="1000" b="1" kern="1200" cap="small" baseline="0" noProof="0" dirty="0">
                <a:solidFill>
                  <a:srgbClr val="FF0000"/>
                </a:solidFill>
                <a:latin typeface="+mn-lt"/>
                <a:ea typeface="+mn-ea"/>
                <a:cs typeface="+mn-cs"/>
              </a:rPr>
              <a:t>PROJET</a:t>
            </a:r>
            <a:endParaRPr lang="fr-CA" sz="1000" kern="1200" noProof="0" dirty="0">
              <a:solidFill>
                <a:srgbClr val="747678"/>
              </a:solidFill>
              <a:latin typeface="+mn-lt"/>
              <a:ea typeface="+mn-ea"/>
              <a:cs typeface="+mn-cs"/>
            </a:endParaRPr>
          </a:p>
        </p:txBody>
      </p:sp>
      <p:sp>
        <p:nvSpPr>
          <p:cNvPr id="17" name="Ellipse 16"/>
          <p:cNvSpPr/>
          <p:nvPr userDrawn="1"/>
        </p:nvSpPr>
        <p:spPr>
          <a:xfrm>
            <a:off x="9113649" y="7231134"/>
            <a:ext cx="396044" cy="408045"/>
          </a:xfrm>
          <a:prstGeom prst="ellipse">
            <a:avLst/>
          </a:prstGeom>
          <a:solidFill>
            <a:srgbClr val="DED8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2207">
              <a:solidFill>
                <a:schemeClr val="bg1"/>
              </a:solidFill>
            </a:endParaRPr>
          </a:p>
        </p:txBody>
      </p:sp>
      <p:sp>
        <p:nvSpPr>
          <p:cNvPr id="18" name="Slide Number Placeholder 5"/>
          <p:cNvSpPr txBox="1">
            <a:spLocks/>
          </p:cNvSpPr>
          <p:nvPr userDrawn="1"/>
        </p:nvSpPr>
        <p:spPr>
          <a:xfrm>
            <a:off x="9034440" y="7267474"/>
            <a:ext cx="554462" cy="249669"/>
          </a:xfrm>
          <a:prstGeom prst="rect">
            <a:avLst/>
          </a:prstGeom>
        </p:spPr>
        <p:txBody>
          <a:bodyPr lIns="0" rIns="0"/>
          <a:lstStyle>
            <a:defPPr>
              <a:defRPr lang="en-US"/>
            </a:defPPr>
            <a:lvl1pPr marL="0" algn="l" defTabSz="457200" rtl="0" eaLnBrk="1" latinLnBrk="0" hangingPunct="1">
              <a:defRPr sz="8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2B8EE54B-3F47-064B-A553-EA9C9EAD2777}" type="slidenum">
              <a:rPr lang="en-US" sz="1430" b="0" smtClean="0">
                <a:solidFill>
                  <a:schemeClr val="bg1"/>
                </a:solidFill>
              </a:rPr>
              <a:pPr algn="ctr"/>
              <a:t>‹N°›</a:t>
            </a:fld>
            <a:endParaRPr lang="en-US" sz="1430" b="0" dirty="0">
              <a:solidFill>
                <a:schemeClr val="bg1"/>
              </a:solidFill>
            </a:endParaRPr>
          </a:p>
        </p:txBody>
      </p:sp>
    </p:spTree>
    <p:extLst>
      <p:ext uri="{BB962C8B-B14F-4D97-AF65-F5344CB8AC3E}">
        <p14:creationId xmlns:p14="http://schemas.microsoft.com/office/powerpoint/2010/main" val="41805324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Title + Bullet list">
    <p:spTree>
      <p:nvGrpSpPr>
        <p:cNvPr id="1" name=""/>
        <p:cNvGrpSpPr/>
        <p:nvPr/>
      </p:nvGrpSpPr>
      <p:grpSpPr>
        <a:xfrm>
          <a:off x="0" y="0"/>
          <a:ext cx="0" cy="0"/>
          <a:chOff x="0" y="0"/>
          <a:chExt cx="0" cy="0"/>
        </a:xfrm>
      </p:grpSpPr>
      <p:sp>
        <p:nvSpPr>
          <p:cNvPr id="4" name="Title 13"/>
          <p:cNvSpPr>
            <a:spLocks noGrp="1"/>
          </p:cNvSpPr>
          <p:nvPr>
            <p:ph type="title" hasCustomPrompt="1"/>
          </p:nvPr>
        </p:nvSpPr>
        <p:spPr>
          <a:xfrm>
            <a:off x="599860" y="529749"/>
            <a:ext cx="8918368" cy="841852"/>
          </a:xfrm>
          <a:prstGeom prst="rect">
            <a:avLst/>
          </a:prstGeom>
        </p:spPr>
        <p:txBody>
          <a:bodyPr vert="horz" lIns="0" r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5" name="Text Placeholder 5"/>
          <p:cNvSpPr>
            <a:spLocks noGrp="1"/>
          </p:cNvSpPr>
          <p:nvPr>
            <p:ph type="body" sz="quarter" idx="11" hasCustomPrompt="1"/>
          </p:nvPr>
        </p:nvSpPr>
        <p:spPr>
          <a:xfrm>
            <a:off x="599861" y="1524001"/>
            <a:ext cx="8918367" cy="5240866"/>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00A7B5"/>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2131982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Lettre">
    <p:spTree>
      <p:nvGrpSpPr>
        <p:cNvPr id="1" name=""/>
        <p:cNvGrpSpPr/>
        <p:nvPr/>
      </p:nvGrpSpPr>
      <p:grpSpPr>
        <a:xfrm>
          <a:off x="0" y="0"/>
          <a:ext cx="0" cy="0"/>
          <a:chOff x="0" y="0"/>
          <a:chExt cx="0" cy="0"/>
        </a:xfrm>
      </p:grpSpPr>
      <p:sp>
        <p:nvSpPr>
          <p:cNvPr id="5" name="Rectangle 3"/>
          <p:cNvSpPr>
            <a:spLocks noChangeArrowheads="1"/>
          </p:cNvSpPr>
          <p:nvPr userDrawn="1">
            <p:custDataLst>
              <p:tags r:id="rId1"/>
            </p:custDataLst>
          </p:nvPr>
        </p:nvSpPr>
        <p:spPr bwMode="gray">
          <a:xfrm>
            <a:off x="6910852" y="966850"/>
            <a:ext cx="2917984" cy="328551"/>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p>
            <a:pPr algn="r" defTabSz="976308" fontAlgn="base">
              <a:spcBef>
                <a:spcPct val="0"/>
              </a:spcBef>
              <a:spcAft>
                <a:spcPct val="0"/>
              </a:spcAft>
            </a:pPr>
            <a:r>
              <a:rPr lang="fr-CA" sz="2135" u="sng" dirty="0">
                <a:solidFill>
                  <a:srgbClr val="000000"/>
                </a:solidFill>
                <a:latin typeface="Arial Narrow" pitchFamily="34" charset="0"/>
              </a:rPr>
              <a:t>CONFIDENTIEL</a:t>
            </a:r>
            <a:endParaRPr lang="fr-CA" sz="1922" u="sng" dirty="0">
              <a:solidFill>
                <a:srgbClr val="000000"/>
              </a:solidFill>
              <a:latin typeface="Arial Narrow" pitchFamily="34" charset="0"/>
            </a:endParaRPr>
          </a:p>
        </p:txBody>
      </p:sp>
      <p:sp>
        <p:nvSpPr>
          <p:cNvPr id="8" name="ZoneTexte 7"/>
          <p:cNvSpPr txBox="1"/>
          <p:nvPr userDrawn="1"/>
        </p:nvSpPr>
        <p:spPr>
          <a:xfrm>
            <a:off x="930853" y="7426960"/>
            <a:ext cx="2179320" cy="256352"/>
          </a:xfrm>
          <a:prstGeom prst="rect">
            <a:avLst/>
          </a:prstGeom>
          <a:noFill/>
        </p:spPr>
        <p:txBody>
          <a:bodyPr wrap="square" rtlCol="0">
            <a:spAutoFit/>
          </a:bodyPr>
          <a:lstStyle/>
          <a:p>
            <a:pPr defTabSz="914400" fontAlgn="base">
              <a:spcBef>
                <a:spcPct val="0"/>
              </a:spcBef>
              <a:spcAft>
                <a:spcPct val="0"/>
              </a:spcAft>
            </a:pPr>
            <a:r>
              <a:rPr lang="fr-CA" sz="533" b="1" dirty="0">
                <a:solidFill>
                  <a:srgbClr val="000000"/>
                </a:solidFill>
                <a:latin typeface="Arial Narrow" panose="020B0606020202030204" pitchFamily="34" charset="0"/>
              </a:rPr>
              <a:t>Conseillers en administration</a:t>
            </a:r>
            <a:endParaRPr lang="fr-CA" sz="533" dirty="0">
              <a:solidFill>
                <a:srgbClr val="000000"/>
              </a:solidFill>
              <a:latin typeface="Arial Narrow" panose="020B0606020202030204" pitchFamily="34" charset="0"/>
            </a:endParaRPr>
          </a:p>
          <a:p>
            <a:pPr defTabSz="914400" fontAlgn="base">
              <a:spcBef>
                <a:spcPct val="0"/>
              </a:spcBef>
              <a:spcAft>
                <a:spcPct val="0"/>
              </a:spcAft>
            </a:pPr>
            <a:r>
              <a:rPr lang="fr-CA" sz="533" dirty="0">
                <a:solidFill>
                  <a:srgbClr val="000000"/>
                </a:solidFill>
                <a:latin typeface="Arial Narrow" panose="020B0606020202030204" pitchFamily="34" charset="0"/>
              </a:rPr>
              <a:t>Membre de Grant Thornton International Ltd</a:t>
            </a:r>
          </a:p>
        </p:txBody>
      </p:sp>
      <p:pic>
        <p:nvPicPr>
          <p:cNvPr id="2" name="Imag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775" y="213792"/>
            <a:ext cx="3492685" cy="1450898"/>
          </a:xfrm>
          <a:prstGeom prst="rect">
            <a:avLst/>
          </a:prstGeom>
        </p:spPr>
      </p:pic>
    </p:spTree>
    <p:extLst>
      <p:ext uri="{BB962C8B-B14F-4D97-AF65-F5344CB8AC3E}">
        <p14:creationId xmlns:p14="http://schemas.microsoft.com/office/powerpoint/2010/main" val="3751940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dMatières">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5134811" y="1901043"/>
            <a:ext cx="4409291" cy="710446"/>
          </a:xfrm>
          <a:prstGeom prst="rect">
            <a:avLst/>
          </a:prstGeom>
        </p:spPr>
        <p:txBody>
          <a:bodyPr lIns="0" tIns="0" rIns="0" bIns="0" anchor="b">
            <a:noAutofit/>
          </a:bodyPr>
          <a:lstStyle>
            <a:lvl1pPr algn="l">
              <a:defRPr lang="en-US" sz="2800" b="1" kern="1200" baseline="0" dirty="0">
                <a:solidFill>
                  <a:srgbClr val="4F2D7F"/>
                </a:solidFill>
                <a:latin typeface="+mn-lt"/>
                <a:ea typeface="+mj-ea"/>
                <a:cs typeface="+mj-cs"/>
              </a:defRPr>
            </a:lvl1pPr>
          </a:lstStyle>
          <a:p>
            <a:r>
              <a:rPr lang="fr-CA" noProof="0" dirty="0"/>
              <a:t>Table des matières</a:t>
            </a:r>
          </a:p>
        </p:txBody>
      </p:sp>
      <p:sp>
        <p:nvSpPr>
          <p:cNvPr id="8" name="Text Placeholder 8"/>
          <p:cNvSpPr>
            <a:spLocks noGrp="1"/>
          </p:cNvSpPr>
          <p:nvPr>
            <p:ph type="body" sz="quarter" idx="15" hasCustomPrompt="1"/>
          </p:nvPr>
        </p:nvSpPr>
        <p:spPr>
          <a:xfrm>
            <a:off x="5134811" y="2798079"/>
            <a:ext cx="4409291" cy="4434093"/>
          </a:xfrm>
          <a:prstGeom prst="rect">
            <a:avLst/>
          </a:prstGeom>
        </p:spPr>
        <p:txBody>
          <a:bodyPr lIns="0" tIns="0" rIns="0" bIns="0" anchor="ctr">
            <a:noAutofit/>
          </a:bodyPr>
          <a:lstStyle>
            <a:lvl1pPr marL="0" indent="0" algn="l">
              <a:lnSpc>
                <a:spcPct val="110000"/>
              </a:lnSpc>
              <a:spcBef>
                <a:spcPts val="330"/>
              </a:spcBef>
              <a:spcAft>
                <a:spcPts val="330"/>
              </a:spcAft>
              <a:buNone/>
              <a:tabLst>
                <a:tab pos="4211955" algn="r"/>
              </a:tabLst>
              <a:defRPr sz="1300" b="0" cap="none" baseline="0">
                <a:solidFill>
                  <a:schemeClr val="tx1"/>
                </a:solidFill>
                <a:latin typeface="+mj-lt"/>
                <a:cs typeface="Arial" pitchFamily="34" charset="0"/>
              </a:defRPr>
            </a:lvl1pPr>
            <a:lvl5pPr marL="1952662" indent="0">
              <a:buNone/>
              <a:defRPr/>
            </a:lvl5pPr>
          </a:lstStyle>
          <a:p>
            <a:pPr lvl="0"/>
            <a:r>
              <a:rPr lang="fr-CA" dirty="0"/>
              <a:t>Titre	xx</a:t>
            </a:r>
          </a:p>
          <a:p>
            <a:pPr lvl="0"/>
            <a:r>
              <a:rPr lang="fr-CA" dirty="0"/>
              <a:t>Titre	xx</a:t>
            </a:r>
          </a:p>
          <a:p>
            <a:pPr lvl="0"/>
            <a:r>
              <a:rPr lang="fr-CA" dirty="0"/>
              <a:t>Titre	xx</a:t>
            </a:r>
          </a:p>
          <a:p>
            <a:pPr lvl="0"/>
            <a:r>
              <a:rPr lang="fr-CA" dirty="0"/>
              <a:t>Titre	xx</a:t>
            </a:r>
          </a:p>
          <a:p>
            <a:pPr lvl="0"/>
            <a:r>
              <a:rPr lang="fr-CA" dirty="0"/>
              <a:t>Titre	xx</a:t>
            </a:r>
          </a:p>
          <a:p>
            <a:pPr lvl="0"/>
            <a:r>
              <a:rPr lang="fr-CA" dirty="0"/>
              <a:t>Titre	xx</a:t>
            </a:r>
          </a:p>
          <a:p>
            <a:pPr lvl="0"/>
            <a:r>
              <a:rPr lang="fr-CA" dirty="0"/>
              <a:t>Titre	xx</a:t>
            </a:r>
          </a:p>
          <a:p>
            <a:pPr lvl="0"/>
            <a:r>
              <a:rPr lang="fr-CA" dirty="0"/>
              <a:t>Titre	xx</a:t>
            </a:r>
          </a:p>
          <a:p>
            <a:pPr lvl="0"/>
            <a:endParaRPr lang="fr-CA" dirty="0"/>
          </a:p>
          <a:p>
            <a:pPr lvl="0"/>
            <a:r>
              <a:rPr lang="fr-CA" dirty="0"/>
              <a:t>Annexes</a:t>
            </a:r>
          </a:p>
        </p:txBody>
      </p:sp>
      <p:sp>
        <p:nvSpPr>
          <p:cNvPr id="2" name="Rectangle 1"/>
          <p:cNvSpPr/>
          <p:nvPr userDrawn="1"/>
        </p:nvSpPr>
        <p:spPr>
          <a:xfrm>
            <a:off x="0" y="7395390"/>
            <a:ext cx="10058400" cy="377010"/>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fr-CA" sz="1800">
              <a:solidFill>
                <a:srgbClr val="FFFFFF"/>
              </a:solidFill>
            </a:endParaRPr>
          </a:p>
        </p:txBody>
      </p:sp>
    </p:spTree>
    <p:extLst>
      <p:ext uri="{BB962C8B-B14F-4D97-AF65-F5344CB8AC3E}">
        <p14:creationId xmlns:p14="http://schemas.microsoft.com/office/powerpoint/2010/main" val="2001701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Bullet list">
    <p:spTree>
      <p:nvGrpSpPr>
        <p:cNvPr id="1" name=""/>
        <p:cNvGrpSpPr/>
        <p:nvPr/>
      </p:nvGrpSpPr>
      <p:grpSpPr>
        <a:xfrm>
          <a:off x="0" y="0"/>
          <a:ext cx="0" cy="0"/>
          <a:chOff x="0" y="0"/>
          <a:chExt cx="0" cy="0"/>
        </a:xfrm>
      </p:grpSpPr>
      <p:sp>
        <p:nvSpPr>
          <p:cNvPr id="4" name="Title 13"/>
          <p:cNvSpPr>
            <a:spLocks noGrp="1"/>
          </p:cNvSpPr>
          <p:nvPr>
            <p:ph type="title" hasCustomPrompt="1"/>
          </p:nvPr>
        </p:nvSpPr>
        <p:spPr>
          <a:xfrm>
            <a:off x="599860" y="529749"/>
            <a:ext cx="8918368" cy="841852"/>
          </a:xfrm>
          <a:prstGeom prst="rect">
            <a:avLst/>
          </a:prstGeom>
        </p:spPr>
        <p:txBody>
          <a:bodyPr vert="horz" lIns="0" r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5" name="Text Placeholder 5"/>
          <p:cNvSpPr>
            <a:spLocks noGrp="1"/>
          </p:cNvSpPr>
          <p:nvPr>
            <p:ph type="body" sz="quarter" idx="11" hasCustomPrompt="1"/>
          </p:nvPr>
        </p:nvSpPr>
        <p:spPr>
          <a:xfrm>
            <a:off x="599861" y="1524001"/>
            <a:ext cx="8918367" cy="5240866"/>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00A7B5"/>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43584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re (sans pied de page">
    <p:spTree>
      <p:nvGrpSpPr>
        <p:cNvPr id="1" name=""/>
        <p:cNvGrpSpPr/>
        <p:nvPr/>
      </p:nvGrpSpPr>
      <p:grpSpPr>
        <a:xfrm>
          <a:off x="0" y="0"/>
          <a:ext cx="0" cy="0"/>
          <a:chOff x="0" y="0"/>
          <a:chExt cx="0" cy="0"/>
        </a:xfrm>
      </p:grpSpPr>
      <p:sp>
        <p:nvSpPr>
          <p:cNvPr id="6" name="Rectangle 5"/>
          <p:cNvSpPr/>
          <p:nvPr userDrawn="1"/>
        </p:nvSpPr>
        <p:spPr bwMode="auto">
          <a:xfrm>
            <a:off x="386051" y="597942"/>
            <a:ext cx="50060" cy="435397"/>
          </a:xfrm>
          <a:prstGeom prst="rect">
            <a:avLst/>
          </a:prstGeom>
          <a:solidFill>
            <a:srgbClr val="C8BE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sz="1485">
              <a:solidFill>
                <a:srgbClr val="FFFFFF"/>
              </a:solidFill>
            </a:endParaRPr>
          </a:p>
        </p:txBody>
      </p:sp>
      <p:sp>
        <p:nvSpPr>
          <p:cNvPr id="4" name="Title 13"/>
          <p:cNvSpPr>
            <a:spLocks noGrp="1"/>
          </p:cNvSpPr>
          <p:nvPr>
            <p:ph type="title" hasCustomPrompt="1"/>
          </p:nvPr>
        </p:nvSpPr>
        <p:spPr>
          <a:xfrm>
            <a:off x="599860" y="529748"/>
            <a:ext cx="8918368" cy="1071511"/>
          </a:xfrm>
          <a:prstGeom prst="rect">
            <a:avLst/>
          </a:prstGeom>
        </p:spPr>
        <p:txBody>
          <a:bodyPr vert="horz" lIns="0" r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Tree>
    <p:extLst>
      <p:ext uri="{BB962C8B-B14F-4D97-AF65-F5344CB8AC3E}">
        <p14:creationId xmlns:p14="http://schemas.microsoft.com/office/powerpoint/2010/main" val="2457981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Bullets + Image">
    <p:spTree>
      <p:nvGrpSpPr>
        <p:cNvPr id="1" name=""/>
        <p:cNvGrpSpPr/>
        <p:nvPr/>
      </p:nvGrpSpPr>
      <p:grpSpPr>
        <a:xfrm>
          <a:off x="0" y="0"/>
          <a:ext cx="0" cy="0"/>
          <a:chOff x="0" y="0"/>
          <a:chExt cx="0" cy="0"/>
        </a:xfrm>
      </p:grpSpPr>
      <p:sp>
        <p:nvSpPr>
          <p:cNvPr id="9" name="Picture Placeholder 2"/>
          <p:cNvSpPr>
            <a:spLocks noGrp="1"/>
          </p:cNvSpPr>
          <p:nvPr>
            <p:ph type="pic" idx="1" hasCustomPrompt="1"/>
          </p:nvPr>
        </p:nvSpPr>
        <p:spPr>
          <a:xfrm>
            <a:off x="5860416" y="1904175"/>
            <a:ext cx="3564098" cy="4860691"/>
          </a:xfrm>
          <a:prstGeom prst="rect">
            <a:avLst/>
          </a:prstGeom>
        </p:spPr>
        <p:txBody>
          <a:bodyPr tIns="720000"/>
          <a:lstStyle>
            <a:lvl1pPr marL="0" indent="0">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err="1"/>
              <a:t>Cliquez</a:t>
            </a:r>
            <a:r>
              <a:rPr lang="en-US" dirty="0"/>
              <a:t> sur </a:t>
            </a:r>
            <a:r>
              <a:rPr lang="en-US" dirty="0" err="1"/>
              <a:t>l’icône</a:t>
            </a:r>
            <a:r>
              <a:rPr lang="en-US" dirty="0"/>
              <a:t> pour </a:t>
            </a:r>
            <a:r>
              <a:rPr lang="en-US" dirty="0" err="1"/>
              <a:t>insérer</a:t>
            </a:r>
            <a:r>
              <a:rPr lang="en-US" dirty="0"/>
              <a:t> </a:t>
            </a:r>
            <a:r>
              <a:rPr lang="en-US" dirty="0" err="1"/>
              <a:t>une</a:t>
            </a:r>
            <a:r>
              <a:rPr lang="en-US" dirty="0"/>
              <a:t> image</a:t>
            </a:r>
          </a:p>
        </p:txBody>
      </p:sp>
      <p:sp>
        <p:nvSpPr>
          <p:cNvPr id="5" name="Title 13"/>
          <p:cNvSpPr>
            <a:spLocks noGrp="1"/>
          </p:cNvSpPr>
          <p:nvPr>
            <p:ph type="title" hasCustomPrompt="1"/>
          </p:nvPr>
        </p:nvSpPr>
        <p:spPr>
          <a:xfrm>
            <a:off x="599860" y="529748"/>
            <a:ext cx="8918368" cy="1071511"/>
          </a:xfrm>
          <a:prstGeom prst="rect">
            <a:avLst/>
          </a:prstGeom>
        </p:spPr>
        <p:txBody>
          <a:bodyPr vert="horz" lIns="0" r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7" name="Text Placeholder 5"/>
          <p:cNvSpPr>
            <a:spLocks noGrp="1"/>
          </p:cNvSpPr>
          <p:nvPr>
            <p:ph type="body" sz="quarter" idx="11" hasCustomPrompt="1"/>
          </p:nvPr>
        </p:nvSpPr>
        <p:spPr>
          <a:xfrm>
            <a:off x="599861" y="1904175"/>
            <a:ext cx="5077411" cy="4860691"/>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00A7B5"/>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2533706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nde verticale (violet) V1">
    <p:spTree>
      <p:nvGrpSpPr>
        <p:cNvPr id="1" name=""/>
        <p:cNvGrpSpPr/>
        <p:nvPr/>
      </p:nvGrpSpPr>
      <p:grpSpPr>
        <a:xfrm>
          <a:off x="0" y="0"/>
          <a:ext cx="0" cy="0"/>
          <a:chOff x="0" y="0"/>
          <a:chExt cx="0" cy="0"/>
        </a:xfrm>
      </p:grpSpPr>
      <p:sp>
        <p:nvSpPr>
          <p:cNvPr id="2" name="Rectangle 1"/>
          <p:cNvSpPr/>
          <p:nvPr userDrawn="1"/>
        </p:nvSpPr>
        <p:spPr>
          <a:xfrm>
            <a:off x="0" y="0"/>
            <a:ext cx="2319020" cy="7772400"/>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fr-CA" sz="1980">
              <a:solidFill>
                <a:srgbClr val="FFFFFF"/>
              </a:solidFill>
            </a:endParaRPr>
          </a:p>
        </p:txBody>
      </p:sp>
      <p:sp>
        <p:nvSpPr>
          <p:cNvPr id="5" name="Title 13"/>
          <p:cNvSpPr>
            <a:spLocks noGrp="1"/>
          </p:cNvSpPr>
          <p:nvPr>
            <p:ph type="title"/>
          </p:nvPr>
        </p:nvSpPr>
        <p:spPr>
          <a:xfrm>
            <a:off x="111761" y="2988500"/>
            <a:ext cx="2067560" cy="1387354"/>
          </a:xfrm>
          <a:prstGeom prst="rect">
            <a:avLst/>
          </a:prstGeom>
        </p:spPr>
        <p:txBody>
          <a:bodyPr vert="horz" lIns="0" rIns="0" bIns="0" anchor="t"/>
          <a:lstStyle>
            <a:lvl1pPr algn="ctr" rtl="0">
              <a:lnSpc>
                <a:spcPts val="3740"/>
              </a:lnSpc>
              <a:defRPr sz="2200" b="1">
                <a:solidFill>
                  <a:schemeClr val="bg1"/>
                </a:solidFill>
                <a:latin typeface="+mn-lt"/>
              </a:defRPr>
            </a:lvl1pPr>
          </a:lstStyle>
          <a:p>
            <a:pPr rtl="0">
              <a:lnSpc>
                <a:spcPts val="3400"/>
              </a:lnSpc>
            </a:pPr>
            <a:r>
              <a:rPr lang="fr-FR" dirty="0"/>
              <a:t>Modifiez le style du titre</a:t>
            </a:r>
            <a:endParaRPr lang="en-US" dirty="0"/>
          </a:p>
        </p:txBody>
      </p:sp>
      <p:sp>
        <p:nvSpPr>
          <p:cNvPr id="4" name="Espace réservé du texte 3"/>
          <p:cNvSpPr>
            <a:spLocks noGrp="1"/>
          </p:cNvSpPr>
          <p:nvPr>
            <p:ph type="body" sz="quarter" idx="12" hasCustomPrompt="1"/>
          </p:nvPr>
        </p:nvSpPr>
        <p:spPr>
          <a:xfrm>
            <a:off x="111761" y="4620682"/>
            <a:ext cx="2067560" cy="3000299"/>
          </a:xfrm>
          <a:prstGeom prst="rect">
            <a:avLst/>
          </a:prstGeom>
        </p:spPr>
        <p:txBody>
          <a:bodyPr/>
          <a:lstStyle>
            <a:lvl1pPr marL="0" indent="0" algn="l">
              <a:buNone/>
              <a:defRPr sz="1650">
                <a:solidFill>
                  <a:schemeClr val="bg1"/>
                </a:solidFill>
              </a:defRPr>
            </a:lvl1pPr>
            <a:lvl2pPr marL="502920" indent="0">
              <a:buNone/>
              <a:defRPr/>
            </a:lvl2pPr>
            <a:lvl3pPr marL="1005840" indent="0">
              <a:buNone/>
              <a:defRPr/>
            </a:lvl3pPr>
            <a:lvl4pPr marL="1508760" indent="0">
              <a:buNone/>
              <a:defRPr/>
            </a:lvl4pPr>
            <a:lvl5pPr marL="2011680" indent="0">
              <a:buNone/>
              <a:defRPr/>
            </a:lvl5pPr>
          </a:lstStyle>
          <a:p>
            <a:pPr lvl="0"/>
            <a:r>
              <a:rPr lang="fr-FR" dirty="0" err="1"/>
              <a:t>Soustitre</a:t>
            </a:r>
            <a:endParaRPr lang="fr-CA" dirty="0"/>
          </a:p>
        </p:txBody>
      </p:sp>
      <p:sp>
        <p:nvSpPr>
          <p:cNvPr id="12" name="Espace réservé pour une image  2"/>
          <p:cNvSpPr>
            <a:spLocks noGrp="1"/>
          </p:cNvSpPr>
          <p:nvPr>
            <p:ph type="pic" sz="quarter" idx="14" hasCustomPrompt="1"/>
          </p:nvPr>
        </p:nvSpPr>
        <p:spPr>
          <a:xfrm>
            <a:off x="340869" y="1130930"/>
            <a:ext cx="1609344" cy="1658112"/>
          </a:xfrm>
          <a:prstGeom prst="ellipse">
            <a:avLst/>
          </a:prstGeom>
        </p:spPr>
        <p:txBody>
          <a:bodyPr anchor="ctr"/>
          <a:lstStyle>
            <a:lvl1pPr marL="0" indent="0" algn="ctr">
              <a:buNone/>
              <a:defRPr sz="1650">
                <a:solidFill>
                  <a:schemeClr val="bg1"/>
                </a:solidFill>
              </a:defRPr>
            </a:lvl1pPr>
          </a:lstStyle>
          <a:p>
            <a:r>
              <a:rPr lang="fr-CA" dirty="0"/>
              <a:t>Icône</a:t>
            </a:r>
          </a:p>
        </p:txBody>
      </p:sp>
      <p:pic>
        <p:nvPicPr>
          <p:cNvPr id="14" name="Imag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6613" y="7257698"/>
            <a:ext cx="1474455" cy="505106"/>
          </a:xfrm>
          <a:prstGeom prst="rect">
            <a:avLst/>
          </a:prstGeom>
        </p:spPr>
      </p:pic>
      <p:sp>
        <p:nvSpPr>
          <p:cNvPr id="10" name="Text Placeholder 5"/>
          <p:cNvSpPr>
            <a:spLocks noGrp="1"/>
          </p:cNvSpPr>
          <p:nvPr>
            <p:ph type="body" sz="quarter" idx="11" hasCustomPrompt="1"/>
          </p:nvPr>
        </p:nvSpPr>
        <p:spPr>
          <a:xfrm>
            <a:off x="2494518" y="1130931"/>
            <a:ext cx="7023709" cy="5633936"/>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00A7B5"/>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a:t>SOUSTITRE</a:t>
            </a:r>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
        <p:nvSpPr>
          <p:cNvPr id="11" name="ZoneTexte 10"/>
          <p:cNvSpPr txBox="1"/>
          <p:nvPr userDrawn="1"/>
        </p:nvSpPr>
        <p:spPr>
          <a:xfrm>
            <a:off x="6104755" y="7232172"/>
            <a:ext cx="2763013" cy="246221"/>
          </a:xfrm>
          <a:prstGeom prst="rect">
            <a:avLst/>
          </a:prstGeom>
          <a:noFill/>
          <a:ln>
            <a:noFill/>
          </a:ln>
        </p:spPr>
        <p:txBody>
          <a:bodyPr wrap="square" lIns="0" rIns="0" rtlCol="0">
            <a:spAutoFit/>
          </a:bodyPr>
          <a:lstStyle/>
          <a:p>
            <a:pPr algn="r"/>
            <a:r>
              <a:rPr lang="fr-FR" sz="1000" b="1" kern="1200" noProof="0" dirty="0">
                <a:solidFill>
                  <a:srgbClr val="747678"/>
                </a:solidFill>
                <a:latin typeface="+mn-lt"/>
                <a:ea typeface="+mn-ea"/>
                <a:cs typeface="+mn-cs"/>
              </a:rPr>
              <a:t>Ville de Matane </a:t>
            </a:r>
          </a:p>
        </p:txBody>
      </p:sp>
      <p:sp>
        <p:nvSpPr>
          <p:cNvPr id="18" name="Ellipse 17"/>
          <p:cNvSpPr/>
          <p:nvPr userDrawn="1"/>
        </p:nvSpPr>
        <p:spPr>
          <a:xfrm>
            <a:off x="9113649" y="7231135"/>
            <a:ext cx="411480" cy="408045"/>
          </a:xfrm>
          <a:prstGeom prst="ellipse">
            <a:avLst/>
          </a:prstGeom>
          <a:solidFill>
            <a:srgbClr val="D3CB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fr-CA" sz="2207">
              <a:solidFill>
                <a:srgbClr val="FFFFFF"/>
              </a:solidFill>
            </a:endParaRPr>
          </a:p>
        </p:txBody>
      </p:sp>
      <p:sp>
        <p:nvSpPr>
          <p:cNvPr id="19" name="Slide Number Placeholder 5"/>
          <p:cNvSpPr txBox="1">
            <a:spLocks/>
          </p:cNvSpPr>
          <p:nvPr userDrawn="1"/>
        </p:nvSpPr>
        <p:spPr>
          <a:xfrm>
            <a:off x="9024915" y="7286525"/>
            <a:ext cx="554462" cy="249669"/>
          </a:xfrm>
          <a:prstGeom prst="rect">
            <a:avLst/>
          </a:prstGeom>
        </p:spPr>
        <p:txBody>
          <a:bodyPr lIns="0" rIns="0"/>
          <a:lstStyle>
            <a:defPPr>
              <a:defRPr lang="en-US"/>
            </a:defPPr>
            <a:lvl1pPr marL="0" algn="l" defTabSz="457200" rtl="0" eaLnBrk="1" latinLnBrk="0" hangingPunct="1">
              <a:defRPr sz="8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fld id="{2B8EE54B-3F47-064B-A553-EA9C9EAD2777}" type="slidenum">
              <a:rPr lang="en-US" sz="1300" b="0" smtClean="0">
                <a:solidFill>
                  <a:srgbClr val="FFFFFF"/>
                </a:solidFill>
              </a:rPr>
              <a:pPr algn="ctr" fontAlgn="base">
                <a:spcBef>
                  <a:spcPct val="0"/>
                </a:spcBef>
                <a:spcAft>
                  <a:spcPct val="0"/>
                </a:spcAft>
              </a:pPr>
              <a:t>‹N°›</a:t>
            </a:fld>
            <a:endParaRPr lang="en-US" sz="1300" b="0" dirty="0">
              <a:solidFill>
                <a:srgbClr val="FFFFFF"/>
              </a:solidFill>
            </a:endParaRPr>
          </a:p>
        </p:txBody>
      </p:sp>
    </p:spTree>
    <p:extLst>
      <p:ext uri="{BB962C8B-B14F-4D97-AF65-F5344CB8AC3E}">
        <p14:creationId xmlns:p14="http://schemas.microsoft.com/office/powerpoint/2010/main" val="877588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nde verticale (photo)">
    <p:spTree>
      <p:nvGrpSpPr>
        <p:cNvPr id="1" name=""/>
        <p:cNvGrpSpPr/>
        <p:nvPr/>
      </p:nvGrpSpPr>
      <p:grpSpPr>
        <a:xfrm>
          <a:off x="0" y="0"/>
          <a:ext cx="0" cy="0"/>
          <a:chOff x="0" y="0"/>
          <a:chExt cx="0" cy="0"/>
        </a:xfrm>
      </p:grpSpPr>
      <p:sp>
        <p:nvSpPr>
          <p:cNvPr id="15" name="Title 13"/>
          <p:cNvSpPr>
            <a:spLocks noGrp="1"/>
          </p:cNvSpPr>
          <p:nvPr>
            <p:ph type="title" hasCustomPrompt="1"/>
          </p:nvPr>
        </p:nvSpPr>
        <p:spPr>
          <a:xfrm>
            <a:off x="2491624" y="320166"/>
            <a:ext cx="6462759" cy="106554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0" y="0"/>
            <a:ext cx="2333549" cy="7772400"/>
          </a:xfrm>
          <a:prstGeom prst="rect">
            <a:avLst/>
          </a:prstGeom>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6613" y="7257698"/>
            <a:ext cx="1474455" cy="505106"/>
          </a:xfrm>
          <a:prstGeom prst="rect">
            <a:avLst/>
          </a:prstGeom>
        </p:spPr>
      </p:pic>
      <p:sp>
        <p:nvSpPr>
          <p:cNvPr id="9" name="ZoneTexte 8"/>
          <p:cNvSpPr txBox="1"/>
          <p:nvPr userDrawn="1"/>
        </p:nvSpPr>
        <p:spPr>
          <a:xfrm>
            <a:off x="6104755" y="7232172"/>
            <a:ext cx="2763013" cy="400110"/>
          </a:xfrm>
          <a:prstGeom prst="rect">
            <a:avLst/>
          </a:prstGeom>
          <a:noFill/>
          <a:ln>
            <a:noFill/>
          </a:ln>
        </p:spPr>
        <p:txBody>
          <a:bodyPr wrap="square" lIns="0" rIns="0" rtlCol="0">
            <a:spAutoFit/>
          </a:bodyPr>
          <a:lstStyle/>
          <a:p>
            <a:pPr algn="r"/>
            <a:r>
              <a:rPr lang="fr-FR" sz="1000" b="1" kern="1200" noProof="0" dirty="0">
                <a:solidFill>
                  <a:srgbClr val="747678"/>
                </a:solidFill>
                <a:latin typeface="+mn-lt"/>
                <a:ea typeface="+mn-ea"/>
                <a:cs typeface="+mn-cs"/>
              </a:rPr>
              <a:t>Ville de Matane </a:t>
            </a:r>
          </a:p>
          <a:p>
            <a:pPr algn="r"/>
            <a:endParaRPr lang="fr-CA" sz="1000" b="1" kern="1200" cap="small" baseline="0" noProof="0" dirty="0">
              <a:solidFill>
                <a:srgbClr val="FF0000"/>
              </a:solidFill>
              <a:latin typeface="+mn-lt"/>
              <a:ea typeface="+mn-ea"/>
              <a:cs typeface="+mn-cs"/>
            </a:endParaRPr>
          </a:p>
        </p:txBody>
      </p:sp>
      <p:sp>
        <p:nvSpPr>
          <p:cNvPr id="13" name="Text Placeholder 5"/>
          <p:cNvSpPr>
            <a:spLocks noGrp="1"/>
          </p:cNvSpPr>
          <p:nvPr>
            <p:ph type="body" sz="quarter" idx="11" hasCustomPrompt="1"/>
          </p:nvPr>
        </p:nvSpPr>
        <p:spPr>
          <a:xfrm>
            <a:off x="2494518" y="1130931"/>
            <a:ext cx="7023709" cy="5633936"/>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00A7B5"/>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a:t>SOUSTITRE</a:t>
            </a:r>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
        <p:nvSpPr>
          <p:cNvPr id="11" name="Ellipse 10"/>
          <p:cNvSpPr/>
          <p:nvPr userDrawn="1"/>
        </p:nvSpPr>
        <p:spPr>
          <a:xfrm>
            <a:off x="9113649" y="7231135"/>
            <a:ext cx="411480" cy="408045"/>
          </a:xfrm>
          <a:prstGeom prst="ellipse">
            <a:avLst/>
          </a:prstGeom>
          <a:solidFill>
            <a:srgbClr val="D3CB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fr-CA" sz="2207">
              <a:solidFill>
                <a:srgbClr val="FFFFFF"/>
              </a:solidFill>
            </a:endParaRPr>
          </a:p>
        </p:txBody>
      </p:sp>
      <p:sp>
        <p:nvSpPr>
          <p:cNvPr id="14" name="Slide Number Placeholder 5"/>
          <p:cNvSpPr txBox="1">
            <a:spLocks/>
          </p:cNvSpPr>
          <p:nvPr userDrawn="1"/>
        </p:nvSpPr>
        <p:spPr>
          <a:xfrm>
            <a:off x="9024915" y="7286525"/>
            <a:ext cx="554462" cy="249669"/>
          </a:xfrm>
          <a:prstGeom prst="rect">
            <a:avLst/>
          </a:prstGeom>
        </p:spPr>
        <p:txBody>
          <a:bodyPr lIns="0" rIns="0"/>
          <a:lstStyle>
            <a:defPPr>
              <a:defRPr lang="en-US"/>
            </a:defPPr>
            <a:lvl1pPr marL="0" algn="l" defTabSz="457200" rtl="0" eaLnBrk="1" latinLnBrk="0" hangingPunct="1">
              <a:defRPr sz="8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fld id="{2B8EE54B-3F47-064B-A553-EA9C9EAD2777}" type="slidenum">
              <a:rPr lang="en-US" sz="1300" b="0" smtClean="0">
                <a:solidFill>
                  <a:srgbClr val="FFFFFF"/>
                </a:solidFill>
              </a:rPr>
              <a:pPr algn="ctr" fontAlgn="base">
                <a:spcBef>
                  <a:spcPct val="0"/>
                </a:spcBef>
                <a:spcAft>
                  <a:spcPct val="0"/>
                </a:spcAft>
              </a:pPr>
              <a:t>‹N°›</a:t>
            </a:fld>
            <a:endParaRPr lang="en-US" sz="1300" b="0" dirty="0">
              <a:solidFill>
                <a:srgbClr val="FFFFFF"/>
              </a:solidFill>
            </a:endParaRPr>
          </a:p>
        </p:txBody>
      </p:sp>
    </p:spTree>
    <p:extLst>
      <p:ext uri="{BB962C8B-B14F-4D97-AF65-F5344CB8AC3E}">
        <p14:creationId xmlns:p14="http://schemas.microsoft.com/office/powerpoint/2010/main" val="1089611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nde verticale V2">
    <p:spTree>
      <p:nvGrpSpPr>
        <p:cNvPr id="1" name=""/>
        <p:cNvGrpSpPr/>
        <p:nvPr/>
      </p:nvGrpSpPr>
      <p:grpSpPr>
        <a:xfrm>
          <a:off x="0" y="0"/>
          <a:ext cx="0" cy="0"/>
          <a:chOff x="0" y="0"/>
          <a:chExt cx="0" cy="0"/>
        </a:xfrm>
      </p:grpSpPr>
      <p:sp>
        <p:nvSpPr>
          <p:cNvPr id="2" name="Rectangle 1"/>
          <p:cNvSpPr/>
          <p:nvPr userDrawn="1"/>
        </p:nvSpPr>
        <p:spPr>
          <a:xfrm>
            <a:off x="0" y="0"/>
            <a:ext cx="2319020" cy="7772400"/>
          </a:xfrm>
          <a:prstGeom prst="rect">
            <a:avLst/>
          </a:prstGeom>
          <a:solidFill>
            <a:srgbClr val="EC53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fr-CA" sz="1980">
              <a:solidFill>
                <a:srgbClr val="FFFFFF"/>
              </a:solidFill>
            </a:endParaRPr>
          </a:p>
        </p:txBody>
      </p:sp>
      <p:sp>
        <p:nvSpPr>
          <p:cNvPr id="5" name="Title 13"/>
          <p:cNvSpPr>
            <a:spLocks noGrp="1"/>
          </p:cNvSpPr>
          <p:nvPr>
            <p:ph type="title"/>
          </p:nvPr>
        </p:nvSpPr>
        <p:spPr>
          <a:xfrm>
            <a:off x="111761" y="703446"/>
            <a:ext cx="2067560" cy="1391847"/>
          </a:xfrm>
          <a:prstGeom prst="rect">
            <a:avLst/>
          </a:prstGeom>
        </p:spPr>
        <p:txBody>
          <a:bodyPr vert="horz" lIns="0" rIns="0" bIns="0" anchor="b"/>
          <a:lstStyle>
            <a:lvl1pPr algn="ctr" rtl="0">
              <a:lnSpc>
                <a:spcPts val="3740"/>
              </a:lnSpc>
              <a:defRPr sz="2200" b="1">
                <a:solidFill>
                  <a:schemeClr val="bg1"/>
                </a:solidFill>
                <a:latin typeface="+mn-lt"/>
              </a:defRPr>
            </a:lvl1pPr>
          </a:lstStyle>
          <a:p>
            <a:pPr rtl="0">
              <a:lnSpc>
                <a:spcPts val="3400"/>
              </a:lnSpc>
            </a:pPr>
            <a:r>
              <a:rPr lang="fr-FR" dirty="0"/>
              <a:t>Modifiez le style du titre</a:t>
            </a:r>
            <a:endParaRPr lang="en-US" dirty="0"/>
          </a:p>
        </p:txBody>
      </p:sp>
      <p:sp>
        <p:nvSpPr>
          <p:cNvPr id="4" name="Espace réservé du texte 3"/>
          <p:cNvSpPr>
            <a:spLocks noGrp="1"/>
          </p:cNvSpPr>
          <p:nvPr>
            <p:ph type="body" sz="quarter" idx="12" hasCustomPrompt="1"/>
          </p:nvPr>
        </p:nvSpPr>
        <p:spPr>
          <a:xfrm>
            <a:off x="111761" y="5435502"/>
            <a:ext cx="2067560" cy="2074749"/>
          </a:xfrm>
          <a:prstGeom prst="rect">
            <a:avLst/>
          </a:prstGeom>
        </p:spPr>
        <p:txBody>
          <a:bodyPr/>
          <a:lstStyle>
            <a:lvl1pPr marL="0" indent="0" algn="ctr">
              <a:buNone/>
              <a:defRPr sz="1650">
                <a:solidFill>
                  <a:schemeClr val="bg1"/>
                </a:solidFill>
              </a:defRPr>
            </a:lvl1pPr>
            <a:lvl2pPr marL="502920" indent="0">
              <a:buNone/>
              <a:defRPr/>
            </a:lvl2pPr>
            <a:lvl3pPr marL="1005840" indent="0">
              <a:buNone/>
              <a:defRPr/>
            </a:lvl3pPr>
            <a:lvl4pPr marL="1508760" indent="0">
              <a:buNone/>
              <a:defRPr/>
            </a:lvl4pPr>
            <a:lvl5pPr marL="2011680" indent="0">
              <a:buNone/>
              <a:defRPr/>
            </a:lvl5pPr>
          </a:lstStyle>
          <a:p>
            <a:pPr lvl="0"/>
            <a:r>
              <a:rPr lang="fr-FR" dirty="0" err="1"/>
              <a:t>Soustitre</a:t>
            </a:r>
            <a:endParaRPr lang="fr-CA" dirty="0"/>
          </a:p>
        </p:txBody>
      </p:sp>
      <p:sp>
        <p:nvSpPr>
          <p:cNvPr id="12" name="Espace réservé pour une image  2"/>
          <p:cNvSpPr>
            <a:spLocks noGrp="1"/>
          </p:cNvSpPr>
          <p:nvPr>
            <p:ph type="pic" sz="quarter" idx="14" hasCustomPrompt="1"/>
          </p:nvPr>
        </p:nvSpPr>
        <p:spPr>
          <a:xfrm>
            <a:off x="340869" y="2354400"/>
            <a:ext cx="1609344" cy="1658112"/>
          </a:xfrm>
          <a:prstGeom prst="ellipse">
            <a:avLst/>
          </a:prstGeom>
        </p:spPr>
        <p:txBody>
          <a:bodyPr anchor="ctr"/>
          <a:lstStyle>
            <a:lvl1pPr marL="0" indent="0" algn="ctr">
              <a:buNone/>
              <a:defRPr sz="1650">
                <a:solidFill>
                  <a:schemeClr val="bg1"/>
                </a:solidFill>
              </a:defRPr>
            </a:lvl1pPr>
          </a:lstStyle>
          <a:p>
            <a:r>
              <a:rPr lang="fr-CA" dirty="0"/>
              <a:t>Icône</a:t>
            </a:r>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6613" y="7257698"/>
            <a:ext cx="1474455" cy="505106"/>
          </a:xfrm>
          <a:prstGeom prst="rect">
            <a:avLst/>
          </a:prstGeom>
        </p:spPr>
      </p:pic>
      <p:sp>
        <p:nvSpPr>
          <p:cNvPr id="15" name="ZoneTexte 14"/>
          <p:cNvSpPr txBox="1"/>
          <p:nvPr userDrawn="1"/>
        </p:nvSpPr>
        <p:spPr>
          <a:xfrm>
            <a:off x="6104755" y="7232172"/>
            <a:ext cx="2763013" cy="246221"/>
          </a:xfrm>
          <a:prstGeom prst="rect">
            <a:avLst/>
          </a:prstGeom>
          <a:noFill/>
          <a:ln>
            <a:noFill/>
          </a:ln>
        </p:spPr>
        <p:txBody>
          <a:bodyPr wrap="square" lIns="0" rIns="0" rtlCol="0">
            <a:spAutoFit/>
          </a:bodyPr>
          <a:lstStyle/>
          <a:p>
            <a:pPr algn="r"/>
            <a:r>
              <a:rPr lang="fr-FR" sz="1000" b="1" kern="1200" noProof="0" dirty="0">
                <a:solidFill>
                  <a:srgbClr val="747678"/>
                </a:solidFill>
                <a:latin typeface="+mn-lt"/>
                <a:ea typeface="+mn-ea"/>
                <a:cs typeface="+mn-cs"/>
              </a:rPr>
              <a:t>Ville de Matane </a:t>
            </a:r>
          </a:p>
        </p:txBody>
      </p:sp>
      <p:sp>
        <p:nvSpPr>
          <p:cNvPr id="13" name="Text Placeholder 5"/>
          <p:cNvSpPr>
            <a:spLocks noGrp="1"/>
          </p:cNvSpPr>
          <p:nvPr>
            <p:ph type="body" sz="quarter" idx="11" hasCustomPrompt="1"/>
          </p:nvPr>
        </p:nvSpPr>
        <p:spPr>
          <a:xfrm>
            <a:off x="2494518" y="1130931"/>
            <a:ext cx="7023709" cy="5633936"/>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00A7B5"/>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a:t>SOUSTITRE</a:t>
            </a:r>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
        <p:nvSpPr>
          <p:cNvPr id="14" name="Ellipse 13"/>
          <p:cNvSpPr/>
          <p:nvPr userDrawn="1"/>
        </p:nvSpPr>
        <p:spPr>
          <a:xfrm>
            <a:off x="9113649" y="7231135"/>
            <a:ext cx="411480" cy="408045"/>
          </a:xfrm>
          <a:prstGeom prst="ellipse">
            <a:avLst/>
          </a:prstGeom>
          <a:solidFill>
            <a:srgbClr val="D3CB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fr-CA" sz="2207">
              <a:solidFill>
                <a:srgbClr val="FFFFFF"/>
              </a:solidFill>
            </a:endParaRPr>
          </a:p>
        </p:txBody>
      </p:sp>
      <p:sp>
        <p:nvSpPr>
          <p:cNvPr id="16" name="Slide Number Placeholder 5"/>
          <p:cNvSpPr txBox="1">
            <a:spLocks/>
          </p:cNvSpPr>
          <p:nvPr userDrawn="1"/>
        </p:nvSpPr>
        <p:spPr>
          <a:xfrm>
            <a:off x="9024915" y="7286525"/>
            <a:ext cx="554462" cy="249669"/>
          </a:xfrm>
          <a:prstGeom prst="rect">
            <a:avLst/>
          </a:prstGeom>
        </p:spPr>
        <p:txBody>
          <a:bodyPr lIns="0" rIns="0"/>
          <a:lstStyle>
            <a:defPPr>
              <a:defRPr lang="en-US"/>
            </a:defPPr>
            <a:lvl1pPr marL="0" algn="l" defTabSz="457200" rtl="0" eaLnBrk="1" latinLnBrk="0" hangingPunct="1">
              <a:defRPr sz="8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fld id="{2B8EE54B-3F47-064B-A553-EA9C9EAD2777}" type="slidenum">
              <a:rPr lang="en-US" sz="1300" b="0" smtClean="0">
                <a:solidFill>
                  <a:srgbClr val="FFFFFF"/>
                </a:solidFill>
              </a:rPr>
              <a:pPr algn="ctr" fontAlgn="base">
                <a:spcBef>
                  <a:spcPct val="0"/>
                </a:spcBef>
                <a:spcAft>
                  <a:spcPct val="0"/>
                </a:spcAft>
              </a:pPr>
              <a:t>‹N°›</a:t>
            </a:fld>
            <a:endParaRPr lang="en-US" sz="1300" b="0" dirty="0">
              <a:solidFill>
                <a:srgbClr val="FFFFFF"/>
              </a:solidFill>
            </a:endParaRPr>
          </a:p>
        </p:txBody>
      </p:sp>
    </p:spTree>
    <p:extLst>
      <p:ext uri="{BB962C8B-B14F-4D97-AF65-F5344CB8AC3E}">
        <p14:creationId xmlns:p14="http://schemas.microsoft.com/office/powerpoint/2010/main" val="2542954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Équipe">
    <p:spTree>
      <p:nvGrpSpPr>
        <p:cNvPr id="1" name=""/>
        <p:cNvGrpSpPr/>
        <p:nvPr/>
      </p:nvGrpSpPr>
      <p:grpSpPr>
        <a:xfrm>
          <a:off x="0" y="0"/>
          <a:ext cx="0" cy="0"/>
          <a:chOff x="0" y="0"/>
          <a:chExt cx="0" cy="0"/>
        </a:xfrm>
      </p:grpSpPr>
      <p:sp>
        <p:nvSpPr>
          <p:cNvPr id="10" name="Isosceles Triangle 17"/>
          <p:cNvSpPr/>
          <p:nvPr userDrawn="1"/>
        </p:nvSpPr>
        <p:spPr>
          <a:xfrm>
            <a:off x="3345815" y="5844818"/>
            <a:ext cx="408623" cy="363432"/>
          </a:xfrm>
          <a:prstGeom prst="triangle">
            <a:avLst/>
          </a:prstGeom>
          <a:solidFill>
            <a:srgbClr val="361F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85039">
              <a:defRPr/>
            </a:pPr>
            <a:endParaRPr lang="en-US" sz="871">
              <a:solidFill>
                <a:srgbClr val="FFFFFF"/>
              </a:solidFill>
            </a:endParaRPr>
          </a:p>
        </p:txBody>
      </p:sp>
      <p:sp>
        <p:nvSpPr>
          <p:cNvPr id="11" name="Rectangle 10"/>
          <p:cNvSpPr/>
          <p:nvPr userDrawn="1"/>
        </p:nvSpPr>
        <p:spPr>
          <a:xfrm>
            <a:off x="-2908" y="0"/>
            <a:ext cx="3607753" cy="7772400"/>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85039">
              <a:defRPr/>
            </a:pPr>
            <a:endParaRPr lang="en-US" sz="871">
              <a:solidFill>
                <a:srgbClr val="FFFFFF"/>
              </a:solidFill>
            </a:endParaRPr>
          </a:p>
        </p:txBody>
      </p:sp>
      <p:sp>
        <p:nvSpPr>
          <p:cNvPr id="13" name="Rectangle 12"/>
          <p:cNvSpPr/>
          <p:nvPr userDrawn="1"/>
        </p:nvSpPr>
        <p:spPr>
          <a:xfrm>
            <a:off x="0" y="6208250"/>
            <a:ext cx="3754438" cy="822219"/>
          </a:xfrm>
          <a:prstGeom prst="rect">
            <a:avLst/>
          </a:prstGeom>
          <a:solidFill>
            <a:srgbClr val="B8AA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85039">
              <a:defRPr/>
            </a:pPr>
            <a:endParaRPr lang="en-US" sz="871">
              <a:solidFill>
                <a:srgbClr val="FFFFFF"/>
              </a:solidFill>
            </a:endParaRPr>
          </a:p>
        </p:txBody>
      </p:sp>
      <p:sp>
        <p:nvSpPr>
          <p:cNvPr id="5" name="Title 13"/>
          <p:cNvSpPr>
            <a:spLocks noGrp="1"/>
          </p:cNvSpPr>
          <p:nvPr>
            <p:ph type="title"/>
          </p:nvPr>
        </p:nvSpPr>
        <p:spPr>
          <a:xfrm>
            <a:off x="367614" y="262332"/>
            <a:ext cx="2839784" cy="1338815"/>
          </a:xfrm>
          <a:prstGeom prst="rect">
            <a:avLst/>
          </a:prstGeom>
        </p:spPr>
        <p:txBody>
          <a:bodyPr vert="horz" lIns="0" rIns="0" bIns="0" anchor="b"/>
          <a:lstStyle>
            <a:lvl1pPr algn="l" rtl="0">
              <a:lnSpc>
                <a:spcPts val="3740"/>
              </a:lnSpc>
              <a:defRPr sz="2800" b="1">
                <a:solidFill>
                  <a:schemeClr val="bg1"/>
                </a:solidFill>
                <a:latin typeface="+mn-lt"/>
              </a:defRPr>
            </a:lvl1pPr>
          </a:lstStyle>
          <a:p>
            <a:pPr rtl="0">
              <a:lnSpc>
                <a:spcPts val="3400"/>
              </a:lnSpc>
            </a:pPr>
            <a:r>
              <a:rPr lang="fr-FR" dirty="0"/>
              <a:t>Modifiez le style du titre</a:t>
            </a:r>
            <a:endParaRPr lang="en-US" dirty="0"/>
          </a:p>
        </p:txBody>
      </p:sp>
      <p:sp>
        <p:nvSpPr>
          <p:cNvPr id="4" name="Espace réservé du texte 3"/>
          <p:cNvSpPr>
            <a:spLocks noGrp="1"/>
          </p:cNvSpPr>
          <p:nvPr>
            <p:ph type="body" sz="quarter" idx="12" hasCustomPrompt="1"/>
          </p:nvPr>
        </p:nvSpPr>
        <p:spPr>
          <a:xfrm>
            <a:off x="111760" y="6304747"/>
            <a:ext cx="3412472" cy="625022"/>
          </a:xfrm>
          <a:prstGeom prst="rect">
            <a:avLst/>
          </a:prstGeom>
        </p:spPr>
        <p:txBody>
          <a:bodyPr/>
          <a:lstStyle>
            <a:lvl1pPr marL="0" indent="0" algn="ctr">
              <a:buNone/>
              <a:defRPr sz="1300">
                <a:solidFill>
                  <a:schemeClr val="bg1"/>
                </a:solidFill>
              </a:defRPr>
            </a:lvl1pPr>
            <a:lvl2pPr marL="502920" indent="0">
              <a:buNone/>
              <a:defRPr/>
            </a:lvl2pPr>
            <a:lvl3pPr marL="1005840" indent="0">
              <a:buNone/>
              <a:defRPr/>
            </a:lvl3pPr>
            <a:lvl4pPr marL="1508760" indent="0">
              <a:buNone/>
              <a:defRPr/>
            </a:lvl4pPr>
            <a:lvl5pPr marL="2011680" indent="0">
              <a:buNone/>
              <a:defRPr/>
            </a:lvl5pPr>
          </a:lstStyle>
          <a:p>
            <a:pPr lvl="0"/>
            <a:r>
              <a:rPr lang="fr-FR" dirty="0"/>
              <a:t>Texte ici</a:t>
            </a:r>
            <a:endParaRPr lang="fr-CA" dirty="0"/>
          </a:p>
        </p:txBody>
      </p:sp>
      <p:sp>
        <p:nvSpPr>
          <p:cNvPr id="12" name="Espace réservé pour une image  2"/>
          <p:cNvSpPr>
            <a:spLocks noGrp="1"/>
          </p:cNvSpPr>
          <p:nvPr>
            <p:ph type="pic" sz="quarter" idx="14" hasCustomPrompt="1"/>
          </p:nvPr>
        </p:nvSpPr>
        <p:spPr>
          <a:xfrm>
            <a:off x="641473" y="1912116"/>
            <a:ext cx="2312067" cy="2382130"/>
          </a:xfrm>
          <a:prstGeom prst="ellipse">
            <a:avLst/>
          </a:prstGeom>
          <a:solidFill>
            <a:srgbClr val="FFFFFF"/>
          </a:solidFill>
          <a:effectLst>
            <a:outerShdw blurRad="50800" dist="38100" dir="2700000" algn="tl" rotWithShape="0">
              <a:schemeClr val="bg1">
                <a:lumMod val="75000"/>
              </a:schemeClr>
            </a:outerShdw>
          </a:effectLst>
        </p:spPr>
        <p:txBody>
          <a:bodyPr anchor="ctr"/>
          <a:lstStyle>
            <a:lvl1pPr marL="0" indent="0" algn="ctr">
              <a:buNone/>
              <a:defRPr sz="1650">
                <a:solidFill>
                  <a:schemeClr val="bg1"/>
                </a:solidFill>
              </a:defRPr>
            </a:lvl1pPr>
          </a:lstStyle>
          <a:p>
            <a:r>
              <a:rPr lang="fr-CA" dirty="0"/>
              <a:t>Photo</a:t>
            </a:r>
          </a:p>
        </p:txBody>
      </p:sp>
      <p:sp>
        <p:nvSpPr>
          <p:cNvPr id="20" name="Espace réservé pour une image  2"/>
          <p:cNvSpPr>
            <a:spLocks noGrp="1"/>
          </p:cNvSpPr>
          <p:nvPr>
            <p:ph type="pic" sz="quarter" idx="15" hasCustomPrompt="1"/>
          </p:nvPr>
        </p:nvSpPr>
        <p:spPr>
          <a:xfrm>
            <a:off x="3892336" y="1029883"/>
            <a:ext cx="1504967" cy="1550572"/>
          </a:xfrm>
          <a:prstGeom prst="ellipse">
            <a:avLst/>
          </a:prstGeom>
          <a:solidFill>
            <a:schemeClr val="bg1"/>
          </a:solidFill>
          <a:ln w="28575">
            <a:solidFill>
              <a:srgbClr val="C8BEAF"/>
            </a:solidFill>
          </a:ln>
          <a:effectLst>
            <a:outerShdw blurRad="50800" dist="38100" dir="2700000" algn="tl" rotWithShape="0">
              <a:schemeClr val="bg1">
                <a:lumMod val="75000"/>
              </a:schemeClr>
            </a:outerShdw>
          </a:effectLst>
        </p:spPr>
        <p:txBody>
          <a:bodyPr anchor="ctr"/>
          <a:lstStyle>
            <a:lvl1pPr marL="0" indent="0" algn="ctr">
              <a:buNone/>
              <a:defRPr sz="1650">
                <a:solidFill>
                  <a:schemeClr val="bg1"/>
                </a:solidFill>
              </a:defRPr>
            </a:lvl1pPr>
          </a:lstStyle>
          <a:p>
            <a:r>
              <a:rPr lang="fr-CA" dirty="0"/>
              <a:t>Photo</a:t>
            </a:r>
          </a:p>
        </p:txBody>
      </p:sp>
      <p:sp>
        <p:nvSpPr>
          <p:cNvPr id="24" name="Espace réservé pour une image  2"/>
          <p:cNvSpPr>
            <a:spLocks noGrp="1"/>
          </p:cNvSpPr>
          <p:nvPr>
            <p:ph type="pic" sz="quarter" idx="16" hasCustomPrompt="1"/>
          </p:nvPr>
        </p:nvSpPr>
        <p:spPr>
          <a:xfrm>
            <a:off x="5991369" y="1029883"/>
            <a:ext cx="1504967" cy="1550572"/>
          </a:xfrm>
          <a:prstGeom prst="ellipse">
            <a:avLst/>
          </a:prstGeom>
          <a:solidFill>
            <a:schemeClr val="bg1"/>
          </a:solidFill>
          <a:ln w="28575">
            <a:solidFill>
              <a:srgbClr val="C8BEAF"/>
            </a:solidFill>
          </a:ln>
          <a:effectLst>
            <a:outerShdw blurRad="50800" dist="38100" dir="2700000" algn="tl" rotWithShape="0">
              <a:schemeClr val="bg1">
                <a:lumMod val="75000"/>
              </a:schemeClr>
            </a:outerShdw>
          </a:effectLst>
        </p:spPr>
        <p:txBody>
          <a:bodyPr anchor="ctr"/>
          <a:lstStyle>
            <a:lvl1pPr marL="0" indent="0" algn="ctr">
              <a:buNone/>
              <a:defRPr sz="1650">
                <a:solidFill>
                  <a:schemeClr val="bg1"/>
                </a:solidFill>
              </a:defRPr>
            </a:lvl1pPr>
          </a:lstStyle>
          <a:p>
            <a:r>
              <a:rPr lang="fr-CA" dirty="0"/>
              <a:t>Photo</a:t>
            </a:r>
          </a:p>
        </p:txBody>
      </p:sp>
      <p:sp>
        <p:nvSpPr>
          <p:cNvPr id="27" name="Espace réservé pour une image  2"/>
          <p:cNvSpPr>
            <a:spLocks noGrp="1"/>
          </p:cNvSpPr>
          <p:nvPr>
            <p:ph type="pic" sz="quarter" idx="17" hasCustomPrompt="1"/>
          </p:nvPr>
        </p:nvSpPr>
        <p:spPr>
          <a:xfrm>
            <a:off x="8090402" y="1029883"/>
            <a:ext cx="1504967" cy="1550572"/>
          </a:xfrm>
          <a:prstGeom prst="ellipse">
            <a:avLst/>
          </a:prstGeom>
          <a:solidFill>
            <a:schemeClr val="bg1"/>
          </a:solidFill>
          <a:ln w="28575">
            <a:solidFill>
              <a:srgbClr val="C8BEAF"/>
            </a:solidFill>
          </a:ln>
          <a:effectLst>
            <a:outerShdw blurRad="50800" dist="38100" dir="2700000" algn="tl" rotWithShape="0">
              <a:schemeClr val="bg1">
                <a:lumMod val="75000"/>
              </a:schemeClr>
            </a:outerShdw>
          </a:effectLst>
        </p:spPr>
        <p:txBody>
          <a:bodyPr anchor="ctr"/>
          <a:lstStyle>
            <a:lvl1pPr marL="0" indent="0" algn="ctr">
              <a:buNone/>
              <a:defRPr sz="1650">
                <a:solidFill>
                  <a:schemeClr val="bg1"/>
                </a:solidFill>
              </a:defRPr>
            </a:lvl1pPr>
          </a:lstStyle>
          <a:p>
            <a:r>
              <a:rPr lang="fr-CA" dirty="0"/>
              <a:t>Photo</a:t>
            </a:r>
          </a:p>
        </p:txBody>
      </p:sp>
      <p:sp>
        <p:nvSpPr>
          <p:cNvPr id="32" name="Espace réservé pour une image  2"/>
          <p:cNvSpPr>
            <a:spLocks noGrp="1"/>
          </p:cNvSpPr>
          <p:nvPr>
            <p:ph type="pic" sz="quarter" idx="18" hasCustomPrompt="1"/>
          </p:nvPr>
        </p:nvSpPr>
        <p:spPr>
          <a:xfrm>
            <a:off x="3892336" y="3686032"/>
            <a:ext cx="1504967" cy="1550572"/>
          </a:xfrm>
          <a:prstGeom prst="ellipse">
            <a:avLst/>
          </a:prstGeom>
          <a:solidFill>
            <a:schemeClr val="bg1"/>
          </a:solidFill>
          <a:ln w="28575">
            <a:solidFill>
              <a:srgbClr val="C8BEAF"/>
            </a:solidFill>
          </a:ln>
          <a:effectLst>
            <a:outerShdw blurRad="50800" dist="38100" dir="2700000" algn="tl" rotWithShape="0">
              <a:schemeClr val="bg1">
                <a:lumMod val="75000"/>
              </a:schemeClr>
            </a:outerShdw>
          </a:effectLst>
        </p:spPr>
        <p:txBody>
          <a:bodyPr anchor="ctr"/>
          <a:lstStyle>
            <a:lvl1pPr marL="0" indent="0" algn="ctr">
              <a:buNone/>
              <a:defRPr sz="1650">
                <a:solidFill>
                  <a:schemeClr val="bg1"/>
                </a:solidFill>
              </a:defRPr>
            </a:lvl1pPr>
          </a:lstStyle>
          <a:p>
            <a:r>
              <a:rPr lang="fr-CA" dirty="0"/>
              <a:t>Photo</a:t>
            </a:r>
          </a:p>
        </p:txBody>
      </p:sp>
      <p:sp>
        <p:nvSpPr>
          <p:cNvPr id="35" name="Espace réservé pour une image  2"/>
          <p:cNvSpPr>
            <a:spLocks noGrp="1"/>
          </p:cNvSpPr>
          <p:nvPr>
            <p:ph type="pic" sz="quarter" idx="19" hasCustomPrompt="1"/>
          </p:nvPr>
        </p:nvSpPr>
        <p:spPr>
          <a:xfrm>
            <a:off x="5991369" y="3686032"/>
            <a:ext cx="1504967" cy="1550572"/>
          </a:xfrm>
          <a:prstGeom prst="ellipse">
            <a:avLst/>
          </a:prstGeom>
          <a:solidFill>
            <a:schemeClr val="bg1"/>
          </a:solidFill>
          <a:ln w="28575">
            <a:solidFill>
              <a:srgbClr val="C8BEAF"/>
            </a:solidFill>
          </a:ln>
          <a:effectLst>
            <a:outerShdw blurRad="50800" dist="38100" dir="2700000" algn="tl" rotWithShape="0">
              <a:schemeClr val="bg1">
                <a:lumMod val="75000"/>
              </a:schemeClr>
            </a:outerShdw>
          </a:effectLst>
        </p:spPr>
        <p:txBody>
          <a:bodyPr anchor="ctr"/>
          <a:lstStyle>
            <a:lvl1pPr marL="0" indent="0" algn="ctr">
              <a:buNone/>
              <a:defRPr sz="1650">
                <a:solidFill>
                  <a:schemeClr val="bg1"/>
                </a:solidFill>
              </a:defRPr>
            </a:lvl1pPr>
          </a:lstStyle>
          <a:p>
            <a:r>
              <a:rPr lang="fr-CA" dirty="0"/>
              <a:t>Photo</a:t>
            </a:r>
          </a:p>
        </p:txBody>
      </p:sp>
      <p:sp>
        <p:nvSpPr>
          <p:cNvPr id="38" name="Espace réservé pour une image  2"/>
          <p:cNvSpPr>
            <a:spLocks noGrp="1"/>
          </p:cNvSpPr>
          <p:nvPr>
            <p:ph type="pic" sz="quarter" idx="20" hasCustomPrompt="1"/>
          </p:nvPr>
        </p:nvSpPr>
        <p:spPr>
          <a:xfrm>
            <a:off x="8090402" y="3686032"/>
            <a:ext cx="1504967" cy="1550572"/>
          </a:xfrm>
          <a:prstGeom prst="ellipse">
            <a:avLst/>
          </a:prstGeom>
          <a:solidFill>
            <a:schemeClr val="bg1"/>
          </a:solidFill>
          <a:ln w="28575">
            <a:solidFill>
              <a:srgbClr val="C8BEAF"/>
            </a:solidFill>
          </a:ln>
          <a:effectLst>
            <a:outerShdw blurRad="50800" dist="38100" dir="2700000" algn="tl" rotWithShape="0">
              <a:schemeClr val="bg1">
                <a:lumMod val="75000"/>
              </a:schemeClr>
            </a:outerShdw>
          </a:effectLst>
        </p:spPr>
        <p:txBody>
          <a:bodyPr anchor="ctr"/>
          <a:lstStyle>
            <a:lvl1pPr marL="0" indent="0" algn="ctr">
              <a:buNone/>
              <a:defRPr sz="1650">
                <a:solidFill>
                  <a:schemeClr val="bg1"/>
                </a:solidFill>
              </a:defRPr>
            </a:lvl1pPr>
          </a:lstStyle>
          <a:p>
            <a:r>
              <a:rPr lang="fr-CA" dirty="0"/>
              <a:t>Photo</a:t>
            </a:r>
          </a:p>
        </p:txBody>
      </p:sp>
      <p:sp>
        <p:nvSpPr>
          <p:cNvPr id="3" name="Espace réservé du texte 2"/>
          <p:cNvSpPr>
            <a:spLocks noGrp="1"/>
          </p:cNvSpPr>
          <p:nvPr>
            <p:ph type="body" sz="quarter" idx="21" hasCustomPrompt="1"/>
          </p:nvPr>
        </p:nvSpPr>
        <p:spPr>
          <a:xfrm>
            <a:off x="3763049" y="2739613"/>
            <a:ext cx="1767205" cy="305140"/>
          </a:xfrm>
          <a:prstGeom prst="rect">
            <a:avLst/>
          </a:prstGeom>
        </p:spPr>
        <p:txBody>
          <a:bodyPr/>
          <a:lstStyle>
            <a:lvl1pPr marL="0" indent="0" algn="ctr">
              <a:buNone/>
              <a:defRPr sz="1300" b="1" baseline="0">
                <a:solidFill>
                  <a:srgbClr val="4F2D7F"/>
                </a:solidFill>
                <a:latin typeface="+mj-lt"/>
              </a:defRPr>
            </a:lvl1pPr>
          </a:lstStyle>
          <a:p>
            <a:pPr lvl="0"/>
            <a:r>
              <a:rPr lang="fr-FR" dirty="0"/>
              <a:t>Prénom Nom</a:t>
            </a:r>
            <a:endParaRPr lang="fr-CA" dirty="0"/>
          </a:p>
        </p:txBody>
      </p:sp>
      <p:sp>
        <p:nvSpPr>
          <p:cNvPr id="41" name="Espace réservé du texte 2"/>
          <p:cNvSpPr>
            <a:spLocks noGrp="1"/>
          </p:cNvSpPr>
          <p:nvPr>
            <p:ph type="body" sz="quarter" idx="22" hasCustomPrompt="1"/>
          </p:nvPr>
        </p:nvSpPr>
        <p:spPr>
          <a:xfrm>
            <a:off x="3763049" y="3091406"/>
            <a:ext cx="1767205" cy="305140"/>
          </a:xfrm>
          <a:prstGeom prst="rect">
            <a:avLst/>
          </a:prstGeom>
        </p:spPr>
        <p:txBody>
          <a:bodyPr/>
          <a:lstStyle>
            <a:lvl1pPr marL="0" indent="0" algn="ctr">
              <a:buNone/>
              <a:defRPr sz="1200" baseline="0">
                <a:solidFill>
                  <a:schemeClr val="tx1"/>
                </a:solidFill>
                <a:latin typeface="+mj-lt"/>
              </a:defRPr>
            </a:lvl1pPr>
          </a:lstStyle>
          <a:p>
            <a:pPr lvl="0"/>
            <a:r>
              <a:rPr lang="fr-FR" dirty="0"/>
              <a:t>Fonction</a:t>
            </a:r>
            <a:endParaRPr lang="fr-CA" dirty="0"/>
          </a:p>
        </p:txBody>
      </p:sp>
      <p:sp>
        <p:nvSpPr>
          <p:cNvPr id="42" name="Espace réservé du texte 2"/>
          <p:cNvSpPr>
            <a:spLocks noGrp="1"/>
          </p:cNvSpPr>
          <p:nvPr>
            <p:ph type="body" sz="quarter" idx="23" hasCustomPrompt="1"/>
          </p:nvPr>
        </p:nvSpPr>
        <p:spPr>
          <a:xfrm>
            <a:off x="5900497" y="2739613"/>
            <a:ext cx="1767205" cy="305140"/>
          </a:xfrm>
          <a:prstGeom prst="rect">
            <a:avLst/>
          </a:prstGeom>
        </p:spPr>
        <p:txBody>
          <a:bodyPr/>
          <a:lstStyle>
            <a:lvl1pPr marL="0" indent="0" algn="ctr">
              <a:buNone/>
              <a:defRPr sz="1300" b="1" baseline="0">
                <a:solidFill>
                  <a:srgbClr val="4F2D7F"/>
                </a:solidFill>
                <a:latin typeface="+mj-lt"/>
              </a:defRPr>
            </a:lvl1pPr>
          </a:lstStyle>
          <a:p>
            <a:pPr lvl="0"/>
            <a:r>
              <a:rPr lang="fr-FR" dirty="0"/>
              <a:t>Prénom Nom</a:t>
            </a:r>
            <a:endParaRPr lang="fr-CA" dirty="0"/>
          </a:p>
        </p:txBody>
      </p:sp>
      <p:sp>
        <p:nvSpPr>
          <p:cNvPr id="43" name="Espace réservé du texte 2"/>
          <p:cNvSpPr>
            <a:spLocks noGrp="1"/>
          </p:cNvSpPr>
          <p:nvPr>
            <p:ph type="body" sz="quarter" idx="24" hasCustomPrompt="1"/>
          </p:nvPr>
        </p:nvSpPr>
        <p:spPr>
          <a:xfrm>
            <a:off x="5900497" y="3091406"/>
            <a:ext cx="1767205" cy="305140"/>
          </a:xfrm>
          <a:prstGeom prst="rect">
            <a:avLst/>
          </a:prstGeom>
        </p:spPr>
        <p:txBody>
          <a:bodyPr/>
          <a:lstStyle>
            <a:lvl1pPr marL="0" indent="0" algn="ctr">
              <a:buNone/>
              <a:defRPr sz="1200" baseline="0">
                <a:solidFill>
                  <a:schemeClr val="tx1"/>
                </a:solidFill>
                <a:latin typeface="+mj-lt"/>
              </a:defRPr>
            </a:lvl1pPr>
          </a:lstStyle>
          <a:p>
            <a:pPr lvl="0"/>
            <a:r>
              <a:rPr lang="fr-FR" dirty="0"/>
              <a:t>Fonction</a:t>
            </a:r>
            <a:endParaRPr lang="fr-CA" dirty="0"/>
          </a:p>
        </p:txBody>
      </p:sp>
      <p:sp>
        <p:nvSpPr>
          <p:cNvPr id="44" name="Espace réservé du texte 2"/>
          <p:cNvSpPr>
            <a:spLocks noGrp="1"/>
          </p:cNvSpPr>
          <p:nvPr>
            <p:ph type="body" sz="quarter" idx="25" hasCustomPrompt="1"/>
          </p:nvPr>
        </p:nvSpPr>
        <p:spPr>
          <a:xfrm>
            <a:off x="7947620" y="2739613"/>
            <a:ext cx="1767205" cy="305140"/>
          </a:xfrm>
          <a:prstGeom prst="rect">
            <a:avLst/>
          </a:prstGeom>
        </p:spPr>
        <p:txBody>
          <a:bodyPr/>
          <a:lstStyle>
            <a:lvl1pPr marL="0" indent="0" algn="ctr">
              <a:buNone/>
              <a:defRPr sz="1300" b="1" baseline="0">
                <a:solidFill>
                  <a:srgbClr val="4F2D7F"/>
                </a:solidFill>
                <a:latin typeface="+mj-lt"/>
              </a:defRPr>
            </a:lvl1pPr>
          </a:lstStyle>
          <a:p>
            <a:pPr lvl="0"/>
            <a:r>
              <a:rPr lang="fr-FR" dirty="0"/>
              <a:t>Prénom Nom</a:t>
            </a:r>
            <a:endParaRPr lang="fr-CA" dirty="0"/>
          </a:p>
        </p:txBody>
      </p:sp>
      <p:sp>
        <p:nvSpPr>
          <p:cNvPr id="45" name="Espace réservé du texte 2"/>
          <p:cNvSpPr>
            <a:spLocks noGrp="1"/>
          </p:cNvSpPr>
          <p:nvPr>
            <p:ph type="body" sz="quarter" idx="26" hasCustomPrompt="1"/>
          </p:nvPr>
        </p:nvSpPr>
        <p:spPr>
          <a:xfrm>
            <a:off x="7947620" y="3091406"/>
            <a:ext cx="1767205" cy="305140"/>
          </a:xfrm>
          <a:prstGeom prst="rect">
            <a:avLst/>
          </a:prstGeom>
        </p:spPr>
        <p:txBody>
          <a:bodyPr/>
          <a:lstStyle>
            <a:lvl1pPr marL="0" indent="0" algn="ctr">
              <a:buNone/>
              <a:defRPr sz="1200" baseline="0">
                <a:solidFill>
                  <a:schemeClr val="tx1"/>
                </a:solidFill>
                <a:latin typeface="+mj-lt"/>
              </a:defRPr>
            </a:lvl1pPr>
          </a:lstStyle>
          <a:p>
            <a:pPr lvl="0"/>
            <a:r>
              <a:rPr lang="fr-FR" dirty="0"/>
              <a:t>Fonction</a:t>
            </a:r>
            <a:endParaRPr lang="fr-CA" dirty="0"/>
          </a:p>
        </p:txBody>
      </p:sp>
      <p:sp>
        <p:nvSpPr>
          <p:cNvPr id="46" name="Espace réservé du texte 2"/>
          <p:cNvSpPr>
            <a:spLocks noGrp="1"/>
          </p:cNvSpPr>
          <p:nvPr>
            <p:ph type="body" sz="quarter" idx="27" hasCustomPrompt="1"/>
          </p:nvPr>
        </p:nvSpPr>
        <p:spPr>
          <a:xfrm>
            <a:off x="3763049" y="5401558"/>
            <a:ext cx="1767205" cy="305140"/>
          </a:xfrm>
          <a:prstGeom prst="rect">
            <a:avLst/>
          </a:prstGeom>
        </p:spPr>
        <p:txBody>
          <a:bodyPr/>
          <a:lstStyle>
            <a:lvl1pPr marL="0" indent="0" algn="ctr">
              <a:buNone/>
              <a:defRPr sz="1300" b="1" baseline="0">
                <a:solidFill>
                  <a:srgbClr val="4F2D7F"/>
                </a:solidFill>
                <a:latin typeface="+mj-lt"/>
              </a:defRPr>
            </a:lvl1pPr>
          </a:lstStyle>
          <a:p>
            <a:pPr lvl="0"/>
            <a:r>
              <a:rPr lang="fr-FR" dirty="0"/>
              <a:t>Prénom Nom</a:t>
            </a:r>
            <a:endParaRPr lang="fr-CA" dirty="0"/>
          </a:p>
        </p:txBody>
      </p:sp>
      <p:sp>
        <p:nvSpPr>
          <p:cNvPr id="47" name="Espace réservé du texte 2"/>
          <p:cNvSpPr>
            <a:spLocks noGrp="1"/>
          </p:cNvSpPr>
          <p:nvPr>
            <p:ph type="body" sz="quarter" idx="28" hasCustomPrompt="1"/>
          </p:nvPr>
        </p:nvSpPr>
        <p:spPr>
          <a:xfrm>
            <a:off x="3763049" y="5753351"/>
            <a:ext cx="1767205" cy="305140"/>
          </a:xfrm>
          <a:prstGeom prst="rect">
            <a:avLst/>
          </a:prstGeom>
        </p:spPr>
        <p:txBody>
          <a:bodyPr/>
          <a:lstStyle>
            <a:lvl1pPr marL="0" indent="0" algn="ctr">
              <a:buNone/>
              <a:defRPr sz="1200" baseline="0">
                <a:solidFill>
                  <a:schemeClr val="tx1"/>
                </a:solidFill>
                <a:latin typeface="+mj-lt"/>
              </a:defRPr>
            </a:lvl1pPr>
          </a:lstStyle>
          <a:p>
            <a:pPr lvl="0"/>
            <a:r>
              <a:rPr lang="fr-FR" dirty="0"/>
              <a:t>Fonction</a:t>
            </a:r>
            <a:endParaRPr lang="fr-CA" dirty="0"/>
          </a:p>
        </p:txBody>
      </p:sp>
      <p:sp>
        <p:nvSpPr>
          <p:cNvPr id="48" name="Espace réservé du texte 2"/>
          <p:cNvSpPr>
            <a:spLocks noGrp="1"/>
          </p:cNvSpPr>
          <p:nvPr>
            <p:ph type="body" sz="quarter" idx="29" hasCustomPrompt="1"/>
          </p:nvPr>
        </p:nvSpPr>
        <p:spPr>
          <a:xfrm>
            <a:off x="5900497" y="5401558"/>
            <a:ext cx="1767205" cy="305140"/>
          </a:xfrm>
          <a:prstGeom prst="rect">
            <a:avLst/>
          </a:prstGeom>
        </p:spPr>
        <p:txBody>
          <a:bodyPr/>
          <a:lstStyle>
            <a:lvl1pPr marL="0" indent="0" algn="ctr">
              <a:buNone/>
              <a:defRPr sz="1300" b="1" baseline="0">
                <a:solidFill>
                  <a:srgbClr val="4F2D7F"/>
                </a:solidFill>
                <a:latin typeface="+mj-lt"/>
              </a:defRPr>
            </a:lvl1pPr>
          </a:lstStyle>
          <a:p>
            <a:pPr lvl="0"/>
            <a:r>
              <a:rPr lang="fr-FR" dirty="0"/>
              <a:t>Prénom Nom</a:t>
            </a:r>
            <a:endParaRPr lang="fr-CA" dirty="0"/>
          </a:p>
        </p:txBody>
      </p:sp>
      <p:sp>
        <p:nvSpPr>
          <p:cNvPr id="49" name="Espace réservé du texte 2"/>
          <p:cNvSpPr>
            <a:spLocks noGrp="1"/>
          </p:cNvSpPr>
          <p:nvPr>
            <p:ph type="body" sz="quarter" idx="30" hasCustomPrompt="1"/>
          </p:nvPr>
        </p:nvSpPr>
        <p:spPr>
          <a:xfrm>
            <a:off x="5900497" y="5753351"/>
            <a:ext cx="1767205" cy="305140"/>
          </a:xfrm>
          <a:prstGeom prst="rect">
            <a:avLst/>
          </a:prstGeom>
        </p:spPr>
        <p:txBody>
          <a:bodyPr/>
          <a:lstStyle>
            <a:lvl1pPr marL="0" indent="0" algn="ctr">
              <a:buNone/>
              <a:defRPr sz="1200" baseline="0">
                <a:solidFill>
                  <a:schemeClr val="tx1"/>
                </a:solidFill>
                <a:latin typeface="+mj-lt"/>
              </a:defRPr>
            </a:lvl1pPr>
          </a:lstStyle>
          <a:p>
            <a:pPr lvl="0"/>
            <a:r>
              <a:rPr lang="fr-FR" dirty="0"/>
              <a:t>Fonction</a:t>
            </a:r>
            <a:endParaRPr lang="fr-CA" dirty="0"/>
          </a:p>
        </p:txBody>
      </p:sp>
      <p:sp>
        <p:nvSpPr>
          <p:cNvPr id="50" name="Espace réservé du texte 2"/>
          <p:cNvSpPr>
            <a:spLocks noGrp="1"/>
          </p:cNvSpPr>
          <p:nvPr>
            <p:ph type="body" sz="quarter" idx="31" hasCustomPrompt="1"/>
          </p:nvPr>
        </p:nvSpPr>
        <p:spPr>
          <a:xfrm>
            <a:off x="7947620" y="5401558"/>
            <a:ext cx="1767205" cy="305140"/>
          </a:xfrm>
          <a:prstGeom prst="rect">
            <a:avLst/>
          </a:prstGeom>
        </p:spPr>
        <p:txBody>
          <a:bodyPr/>
          <a:lstStyle>
            <a:lvl1pPr marL="0" indent="0" algn="ctr">
              <a:buNone/>
              <a:defRPr sz="1300" b="1" baseline="0">
                <a:solidFill>
                  <a:srgbClr val="4F2D7F"/>
                </a:solidFill>
                <a:latin typeface="+mj-lt"/>
              </a:defRPr>
            </a:lvl1pPr>
          </a:lstStyle>
          <a:p>
            <a:pPr lvl="0"/>
            <a:r>
              <a:rPr lang="fr-FR" dirty="0"/>
              <a:t>Prénom Nom</a:t>
            </a:r>
            <a:endParaRPr lang="fr-CA" dirty="0"/>
          </a:p>
        </p:txBody>
      </p:sp>
      <p:sp>
        <p:nvSpPr>
          <p:cNvPr id="51" name="Espace réservé du texte 2"/>
          <p:cNvSpPr>
            <a:spLocks noGrp="1"/>
          </p:cNvSpPr>
          <p:nvPr>
            <p:ph type="body" sz="quarter" idx="32" hasCustomPrompt="1"/>
          </p:nvPr>
        </p:nvSpPr>
        <p:spPr>
          <a:xfrm>
            <a:off x="7947620" y="5753351"/>
            <a:ext cx="1767205" cy="305140"/>
          </a:xfrm>
          <a:prstGeom prst="rect">
            <a:avLst/>
          </a:prstGeom>
        </p:spPr>
        <p:txBody>
          <a:bodyPr/>
          <a:lstStyle>
            <a:lvl1pPr marL="0" indent="0" algn="ctr">
              <a:buNone/>
              <a:defRPr sz="1200" baseline="0">
                <a:solidFill>
                  <a:schemeClr val="tx1"/>
                </a:solidFill>
                <a:latin typeface="+mj-lt"/>
              </a:defRPr>
            </a:lvl1pPr>
          </a:lstStyle>
          <a:p>
            <a:pPr lvl="0"/>
            <a:r>
              <a:rPr lang="fr-FR" dirty="0"/>
              <a:t>Fonction</a:t>
            </a:r>
            <a:endParaRPr lang="fr-CA" dirty="0"/>
          </a:p>
        </p:txBody>
      </p:sp>
      <p:sp>
        <p:nvSpPr>
          <p:cNvPr id="52" name="Espace réservé du texte 2"/>
          <p:cNvSpPr>
            <a:spLocks noGrp="1"/>
          </p:cNvSpPr>
          <p:nvPr>
            <p:ph type="body" sz="quarter" idx="33" hasCustomPrompt="1"/>
          </p:nvPr>
        </p:nvSpPr>
        <p:spPr>
          <a:xfrm>
            <a:off x="435090" y="4462012"/>
            <a:ext cx="2704342" cy="378140"/>
          </a:xfrm>
          <a:prstGeom prst="rect">
            <a:avLst/>
          </a:prstGeom>
        </p:spPr>
        <p:txBody>
          <a:bodyPr/>
          <a:lstStyle>
            <a:lvl1pPr marL="0" indent="0" algn="ctr">
              <a:buNone/>
              <a:defRPr sz="1800" b="1" baseline="0">
                <a:solidFill>
                  <a:schemeClr val="bg1"/>
                </a:solidFill>
                <a:latin typeface="+mj-lt"/>
              </a:defRPr>
            </a:lvl1pPr>
          </a:lstStyle>
          <a:p>
            <a:pPr lvl="0"/>
            <a:r>
              <a:rPr lang="fr-FR" dirty="0"/>
              <a:t>Prénom Nom</a:t>
            </a:r>
            <a:endParaRPr lang="fr-CA" dirty="0"/>
          </a:p>
        </p:txBody>
      </p:sp>
      <p:sp>
        <p:nvSpPr>
          <p:cNvPr id="53" name="Espace réservé du texte 2"/>
          <p:cNvSpPr>
            <a:spLocks noGrp="1"/>
          </p:cNvSpPr>
          <p:nvPr>
            <p:ph type="body" sz="quarter" idx="34" hasCustomPrompt="1"/>
          </p:nvPr>
        </p:nvSpPr>
        <p:spPr>
          <a:xfrm>
            <a:off x="435090" y="4847637"/>
            <a:ext cx="2704342" cy="378140"/>
          </a:xfrm>
          <a:prstGeom prst="rect">
            <a:avLst/>
          </a:prstGeom>
        </p:spPr>
        <p:txBody>
          <a:bodyPr/>
          <a:lstStyle>
            <a:lvl1pPr marL="0" indent="0" algn="ctr">
              <a:buNone/>
              <a:defRPr sz="1500" baseline="0">
                <a:solidFill>
                  <a:schemeClr val="bg1"/>
                </a:solidFill>
                <a:latin typeface="+mj-lt"/>
              </a:defRPr>
            </a:lvl1pPr>
          </a:lstStyle>
          <a:p>
            <a:pPr lvl="0"/>
            <a:r>
              <a:rPr lang="fr-FR" dirty="0"/>
              <a:t>Fonction</a:t>
            </a:r>
            <a:endParaRPr lang="fr-CA" dirty="0"/>
          </a:p>
        </p:txBody>
      </p:sp>
      <p:pic>
        <p:nvPicPr>
          <p:cNvPr id="34" name="Imag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2651" y="7257698"/>
            <a:ext cx="1474455" cy="505106"/>
          </a:xfrm>
          <a:prstGeom prst="rect">
            <a:avLst/>
          </a:prstGeom>
        </p:spPr>
      </p:pic>
      <p:sp>
        <p:nvSpPr>
          <p:cNvPr id="36" name="ZoneTexte 35"/>
          <p:cNvSpPr txBox="1"/>
          <p:nvPr userDrawn="1"/>
        </p:nvSpPr>
        <p:spPr>
          <a:xfrm>
            <a:off x="6104755" y="7232172"/>
            <a:ext cx="2763013" cy="246221"/>
          </a:xfrm>
          <a:prstGeom prst="rect">
            <a:avLst/>
          </a:prstGeom>
          <a:noFill/>
          <a:ln>
            <a:noFill/>
          </a:ln>
        </p:spPr>
        <p:txBody>
          <a:bodyPr wrap="square" lIns="0" rIns="0" rtlCol="0">
            <a:spAutoFit/>
          </a:bodyPr>
          <a:lstStyle/>
          <a:p>
            <a:pPr algn="r"/>
            <a:r>
              <a:rPr lang="fr-FR" sz="1000" b="1" kern="1200" noProof="0" dirty="0">
                <a:solidFill>
                  <a:srgbClr val="747678"/>
                </a:solidFill>
                <a:latin typeface="+mn-lt"/>
                <a:ea typeface="+mn-ea"/>
                <a:cs typeface="+mn-cs"/>
              </a:rPr>
              <a:t>Ville de Matane </a:t>
            </a:r>
          </a:p>
        </p:txBody>
      </p:sp>
      <p:sp>
        <p:nvSpPr>
          <p:cNvPr id="33" name="Ellipse 32"/>
          <p:cNvSpPr/>
          <p:nvPr userDrawn="1"/>
        </p:nvSpPr>
        <p:spPr>
          <a:xfrm>
            <a:off x="9113649" y="7231135"/>
            <a:ext cx="411480" cy="408045"/>
          </a:xfrm>
          <a:prstGeom prst="ellipse">
            <a:avLst/>
          </a:prstGeom>
          <a:solidFill>
            <a:srgbClr val="D3CB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fr-CA" sz="2207">
              <a:solidFill>
                <a:srgbClr val="FFFFFF"/>
              </a:solidFill>
            </a:endParaRPr>
          </a:p>
        </p:txBody>
      </p:sp>
      <p:sp>
        <p:nvSpPr>
          <p:cNvPr id="40" name="Slide Number Placeholder 5"/>
          <p:cNvSpPr txBox="1">
            <a:spLocks/>
          </p:cNvSpPr>
          <p:nvPr userDrawn="1"/>
        </p:nvSpPr>
        <p:spPr>
          <a:xfrm>
            <a:off x="9024915" y="7286525"/>
            <a:ext cx="554462" cy="249669"/>
          </a:xfrm>
          <a:prstGeom prst="rect">
            <a:avLst/>
          </a:prstGeom>
        </p:spPr>
        <p:txBody>
          <a:bodyPr lIns="0" rIns="0"/>
          <a:lstStyle>
            <a:defPPr>
              <a:defRPr lang="en-US"/>
            </a:defPPr>
            <a:lvl1pPr marL="0" algn="l" defTabSz="457200" rtl="0" eaLnBrk="1" latinLnBrk="0" hangingPunct="1">
              <a:defRPr sz="8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fld id="{2B8EE54B-3F47-064B-A553-EA9C9EAD2777}" type="slidenum">
              <a:rPr lang="en-US" sz="1300" b="0" smtClean="0">
                <a:solidFill>
                  <a:srgbClr val="FFFFFF"/>
                </a:solidFill>
              </a:rPr>
              <a:pPr algn="ctr" fontAlgn="base">
                <a:spcBef>
                  <a:spcPct val="0"/>
                </a:spcBef>
                <a:spcAft>
                  <a:spcPct val="0"/>
                </a:spcAft>
              </a:pPr>
              <a:t>‹N°›</a:t>
            </a:fld>
            <a:endParaRPr lang="en-US" sz="1300" b="0" dirty="0">
              <a:solidFill>
                <a:srgbClr val="FFFFFF"/>
              </a:solidFill>
            </a:endParaRPr>
          </a:p>
        </p:txBody>
      </p:sp>
    </p:spTree>
    <p:extLst>
      <p:ext uri="{BB962C8B-B14F-4D97-AF65-F5344CB8AC3E}">
        <p14:creationId xmlns:p14="http://schemas.microsoft.com/office/powerpoint/2010/main" val="75925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250"/>
                                        <p:tgtEl>
                                          <p:spTgt spid="11"/>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250"/>
                                        <p:tgtEl>
                                          <p:spTgt spid="13"/>
                                        </p:tgtEl>
                                      </p:cBhvr>
                                    </p:animEffect>
                                  </p:childTnLst>
                                </p:cTn>
                              </p:par>
                            </p:childTnLst>
                          </p:cTn>
                        </p:par>
                        <p:par>
                          <p:cTn id="12" fill="hold">
                            <p:stCondLst>
                              <p:cond delay="500"/>
                            </p:stCondLst>
                            <p:childTnLst>
                              <p:par>
                                <p:cTn id="13" presetID="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ppt_x"/>
                                          </p:val>
                                        </p:tav>
                                        <p:tav tm="100000">
                                          <p:val>
                                            <p:strVal val="#ppt_x"/>
                                          </p:val>
                                        </p:tav>
                                      </p:tavLst>
                                    </p:anim>
                                    <p:anim calcmode="lin" valueType="num">
                                      <p:cBhvr additive="base">
                                        <p:cTn id="16" dur="25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uverture 2">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itre 1"/>
          <p:cNvSpPr>
            <a:spLocks noGrp="1"/>
          </p:cNvSpPr>
          <p:nvPr>
            <p:ph type="title"/>
          </p:nvPr>
        </p:nvSpPr>
        <p:spPr>
          <a:xfrm>
            <a:off x="3690535" y="6559703"/>
            <a:ext cx="5932775" cy="532748"/>
          </a:xfrm>
        </p:spPr>
        <p:txBody>
          <a:bodyPr>
            <a:normAutofit/>
          </a:bodyPr>
          <a:lstStyle>
            <a:lvl1pPr algn="r">
              <a:defRPr sz="2200"/>
            </a:lvl1pPr>
          </a:lstStyle>
          <a:p>
            <a:r>
              <a:rPr lang="fr-FR"/>
              <a:t>Modifiez le style du titre</a:t>
            </a:r>
            <a:endParaRPr lang="fr-CA" dirty="0"/>
          </a:p>
        </p:txBody>
      </p:sp>
      <p:sp>
        <p:nvSpPr>
          <p:cNvPr id="7" name="Espace réservé du contenu 5"/>
          <p:cNvSpPr>
            <a:spLocks noGrp="1"/>
          </p:cNvSpPr>
          <p:nvPr>
            <p:ph sz="quarter" idx="10" hasCustomPrompt="1"/>
          </p:nvPr>
        </p:nvSpPr>
        <p:spPr>
          <a:xfrm>
            <a:off x="3690535" y="7111250"/>
            <a:ext cx="5932775" cy="300722"/>
          </a:xfrm>
          <a:prstGeom prst="rect">
            <a:avLst/>
          </a:prstGeom>
        </p:spPr>
        <p:txBody>
          <a:bodyPr lIns="0" rIns="0"/>
          <a:lstStyle>
            <a:lvl1pPr marL="0" marR="0" indent="0" algn="r" defTabSz="1005840" rtl="0" eaLnBrk="1" fontAlgn="auto" latinLnBrk="0" hangingPunct="1">
              <a:lnSpc>
                <a:spcPct val="100000"/>
              </a:lnSpc>
              <a:spcBef>
                <a:spcPct val="20000"/>
              </a:spcBef>
              <a:spcAft>
                <a:spcPts val="0"/>
              </a:spcAft>
              <a:buClrTx/>
              <a:buSzTx/>
              <a:buFont typeface="Arial" pitchFamily="34" charset="0"/>
              <a:buNone/>
              <a:tabLst/>
              <a:defRPr sz="1320">
                <a:solidFill>
                  <a:srgbClr val="3E3F40"/>
                </a:solidFill>
                <a:latin typeface="+mj-lt"/>
              </a:defRPr>
            </a:lvl1pPr>
          </a:lstStyle>
          <a:p>
            <a:pPr marL="0" marR="0" lvl="0" indent="0" algn="r" defTabSz="1005840" rtl="0" eaLnBrk="1" fontAlgn="auto" latinLnBrk="0" hangingPunct="1">
              <a:lnSpc>
                <a:spcPct val="100000"/>
              </a:lnSpc>
              <a:spcBef>
                <a:spcPct val="20000"/>
              </a:spcBef>
              <a:spcAft>
                <a:spcPts val="0"/>
              </a:spcAft>
              <a:buClrTx/>
              <a:buSzTx/>
              <a:buFont typeface="Arial" pitchFamily="34" charset="0"/>
              <a:buNone/>
              <a:tabLst/>
              <a:defRPr/>
            </a:pPr>
            <a:r>
              <a:rPr lang="fr-FR" sz="1320" dirty="0">
                <a:solidFill>
                  <a:srgbClr val="3E3F40"/>
                </a:solidFill>
                <a:latin typeface="+mj-lt"/>
              </a:rPr>
              <a:t>Nom du mandat • Date</a:t>
            </a:r>
          </a:p>
        </p:txBody>
      </p:sp>
    </p:spTree>
    <p:extLst>
      <p:ext uri="{BB962C8B-B14F-4D97-AF65-F5344CB8AC3E}">
        <p14:creationId xmlns:p14="http://schemas.microsoft.com/office/powerpoint/2010/main" val="2237042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Étapes">
    <p:spTree>
      <p:nvGrpSpPr>
        <p:cNvPr id="1" name=""/>
        <p:cNvGrpSpPr/>
        <p:nvPr/>
      </p:nvGrpSpPr>
      <p:grpSpPr>
        <a:xfrm>
          <a:off x="0" y="0"/>
          <a:ext cx="0" cy="0"/>
          <a:chOff x="0" y="0"/>
          <a:chExt cx="0" cy="0"/>
        </a:xfrm>
      </p:grpSpPr>
      <p:sp>
        <p:nvSpPr>
          <p:cNvPr id="63" name="Title 13"/>
          <p:cNvSpPr>
            <a:spLocks noGrp="1"/>
          </p:cNvSpPr>
          <p:nvPr>
            <p:ph type="title" hasCustomPrompt="1"/>
          </p:nvPr>
        </p:nvSpPr>
        <p:spPr>
          <a:xfrm>
            <a:off x="599860" y="529748"/>
            <a:ext cx="8918368" cy="1071511"/>
          </a:xfrm>
          <a:prstGeom prst="rect">
            <a:avLst/>
          </a:prstGeom>
        </p:spPr>
        <p:txBody>
          <a:bodyPr vert="horz" lIns="0" r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Tree>
    <p:extLst>
      <p:ext uri="{BB962C8B-B14F-4D97-AF65-F5344CB8AC3E}">
        <p14:creationId xmlns:p14="http://schemas.microsoft.com/office/powerpoint/2010/main" val="3492353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cxnSp>
        <p:nvCxnSpPr>
          <p:cNvPr id="11" name="Straight Connector 10"/>
          <p:cNvCxnSpPr/>
          <p:nvPr userDrawn="1"/>
        </p:nvCxnSpPr>
        <p:spPr>
          <a:xfrm>
            <a:off x="5029236" y="1899925"/>
            <a:ext cx="1" cy="4692226"/>
          </a:xfrm>
          <a:prstGeom prst="line">
            <a:avLst/>
          </a:prstGeom>
          <a:ln w="7620">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2"/>
          <p:cNvSpPr>
            <a:spLocks noGrp="1"/>
          </p:cNvSpPr>
          <p:nvPr>
            <p:ph type="body" sz="quarter" idx="13" hasCustomPrompt="1"/>
          </p:nvPr>
        </p:nvSpPr>
        <p:spPr>
          <a:xfrm>
            <a:off x="5819917" y="1919741"/>
            <a:ext cx="3242628" cy="4845124"/>
          </a:xfrm>
          <a:prstGeom prst="rect">
            <a:avLst/>
          </a:prstGeom>
        </p:spPr>
        <p:txBody>
          <a:bodyPr vert="horz" lIns="0" tIns="0" anchor="ctr" anchorCtr="0"/>
          <a:lstStyle>
            <a:lvl1pPr marL="0" indent="0" algn="ctr">
              <a:lnSpc>
                <a:spcPct val="110000"/>
              </a:lnSpc>
              <a:spcBef>
                <a:spcPts val="660"/>
              </a:spcBef>
              <a:spcAft>
                <a:spcPts val="660"/>
              </a:spcAft>
              <a:buClr>
                <a:srgbClr val="FF7D1E"/>
              </a:buClr>
              <a:buSzPct val="78000"/>
              <a:buFont typeface="Arial"/>
              <a:buNone/>
              <a:defRPr sz="2600" b="0" baseline="0">
                <a:solidFill>
                  <a:srgbClr val="4F2D7F"/>
                </a:solidFill>
              </a:defRPr>
            </a:lvl1pPr>
          </a:lstStyle>
          <a:p>
            <a:pPr lvl="0"/>
            <a:r>
              <a:rPr lang="en-US" dirty="0" err="1"/>
              <a:t>Cliquez</a:t>
            </a:r>
            <a:r>
              <a:rPr lang="en-US" dirty="0"/>
              <a:t> </a:t>
            </a:r>
            <a:r>
              <a:rPr lang="en-US" dirty="0" err="1"/>
              <a:t>ici</a:t>
            </a:r>
            <a:r>
              <a:rPr lang="en-US" dirty="0"/>
              <a:t> pour </a:t>
            </a:r>
            <a:r>
              <a:rPr lang="en-US" dirty="0" err="1"/>
              <a:t>ajouter</a:t>
            </a:r>
            <a:r>
              <a:rPr lang="en-US" dirty="0"/>
              <a:t> </a:t>
            </a:r>
            <a:r>
              <a:rPr lang="en-US" dirty="0" err="1"/>
              <a:t>une</a:t>
            </a:r>
            <a:r>
              <a:rPr lang="en-US" dirty="0"/>
              <a:t> citation</a:t>
            </a:r>
          </a:p>
        </p:txBody>
      </p:sp>
      <p:sp>
        <p:nvSpPr>
          <p:cNvPr id="9" name="Title 13"/>
          <p:cNvSpPr>
            <a:spLocks noGrp="1"/>
          </p:cNvSpPr>
          <p:nvPr>
            <p:ph type="title" hasCustomPrompt="1"/>
          </p:nvPr>
        </p:nvSpPr>
        <p:spPr>
          <a:xfrm>
            <a:off x="593725" y="535711"/>
            <a:ext cx="8830787" cy="106554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pic>
        <p:nvPicPr>
          <p:cNvPr id="16" name="Image 15"/>
          <p:cNvPicPr>
            <a:picLocks noChangeAspect="1"/>
          </p:cNvPicPr>
          <p:nvPr userDrawn="1"/>
        </p:nvPicPr>
        <p:blipFill>
          <a:blip r:embed="rId2"/>
          <a:stretch>
            <a:fillRect/>
          </a:stretch>
        </p:blipFill>
        <p:spPr>
          <a:xfrm>
            <a:off x="5188918" y="1919740"/>
            <a:ext cx="630999" cy="527126"/>
          </a:xfrm>
          <a:prstGeom prst="rect">
            <a:avLst/>
          </a:prstGeom>
        </p:spPr>
      </p:pic>
      <p:pic>
        <p:nvPicPr>
          <p:cNvPr id="17" name="Image 16"/>
          <p:cNvPicPr>
            <a:picLocks noChangeAspect="1"/>
          </p:cNvPicPr>
          <p:nvPr userDrawn="1"/>
        </p:nvPicPr>
        <p:blipFill>
          <a:blip r:embed="rId2"/>
          <a:stretch>
            <a:fillRect/>
          </a:stretch>
        </p:blipFill>
        <p:spPr>
          <a:xfrm rot="10800000">
            <a:off x="9062545" y="6237740"/>
            <a:ext cx="630999" cy="527126"/>
          </a:xfrm>
          <a:prstGeom prst="rect">
            <a:avLst/>
          </a:prstGeom>
        </p:spPr>
      </p:pic>
      <p:sp>
        <p:nvSpPr>
          <p:cNvPr id="10" name="Text Placeholder 5"/>
          <p:cNvSpPr>
            <a:spLocks noGrp="1"/>
          </p:cNvSpPr>
          <p:nvPr>
            <p:ph type="body" sz="quarter" idx="11" hasCustomPrompt="1"/>
          </p:nvPr>
        </p:nvSpPr>
        <p:spPr>
          <a:xfrm>
            <a:off x="599861" y="1904175"/>
            <a:ext cx="4983801" cy="4860691"/>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00A7B5"/>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a:t>SOUSTITRE</a:t>
            </a:r>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1171847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bullet">
    <p:spTree>
      <p:nvGrpSpPr>
        <p:cNvPr id="1" name=""/>
        <p:cNvGrpSpPr/>
        <p:nvPr/>
      </p:nvGrpSpPr>
      <p:grpSpPr>
        <a:xfrm>
          <a:off x="0" y="0"/>
          <a:ext cx="0" cy="0"/>
          <a:chOff x="0" y="0"/>
          <a:chExt cx="0" cy="0"/>
        </a:xfrm>
      </p:grpSpPr>
      <p:sp>
        <p:nvSpPr>
          <p:cNvPr id="6" name="Title 13"/>
          <p:cNvSpPr>
            <a:spLocks noGrp="1"/>
          </p:cNvSpPr>
          <p:nvPr>
            <p:ph type="title" hasCustomPrompt="1"/>
          </p:nvPr>
        </p:nvSpPr>
        <p:spPr>
          <a:xfrm>
            <a:off x="599859" y="535711"/>
            <a:ext cx="8824655" cy="106554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7" name="Text Placeholder 5"/>
          <p:cNvSpPr>
            <a:spLocks noGrp="1"/>
          </p:cNvSpPr>
          <p:nvPr>
            <p:ph type="body" sz="quarter" idx="11" hasCustomPrompt="1"/>
          </p:nvPr>
        </p:nvSpPr>
        <p:spPr>
          <a:xfrm>
            <a:off x="599861" y="1904175"/>
            <a:ext cx="4270922" cy="4860691"/>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00A7B5"/>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a:t>SOUSTITRE</a:t>
            </a:r>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
        <p:nvSpPr>
          <p:cNvPr id="9" name="Text Placeholder 5"/>
          <p:cNvSpPr>
            <a:spLocks noGrp="1"/>
          </p:cNvSpPr>
          <p:nvPr>
            <p:ph type="body" sz="quarter" idx="12" hasCustomPrompt="1"/>
          </p:nvPr>
        </p:nvSpPr>
        <p:spPr>
          <a:xfrm>
            <a:off x="5170995" y="1904175"/>
            <a:ext cx="4270922" cy="4860691"/>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00A7B5"/>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a:t>SOUSTITRE</a:t>
            </a:r>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1197638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phique_gauche">
    <p:spTree>
      <p:nvGrpSpPr>
        <p:cNvPr id="1" name=""/>
        <p:cNvGrpSpPr/>
        <p:nvPr/>
      </p:nvGrpSpPr>
      <p:grpSpPr>
        <a:xfrm>
          <a:off x="0" y="0"/>
          <a:ext cx="0" cy="0"/>
          <a:chOff x="0" y="0"/>
          <a:chExt cx="0" cy="0"/>
        </a:xfrm>
      </p:grpSpPr>
      <p:sp>
        <p:nvSpPr>
          <p:cNvPr id="6" name="Title 13"/>
          <p:cNvSpPr>
            <a:spLocks noGrp="1"/>
          </p:cNvSpPr>
          <p:nvPr>
            <p:ph type="title" hasCustomPrompt="1"/>
          </p:nvPr>
        </p:nvSpPr>
        <p:spPr>
          <a:xfrm>
            <a:off x="599859" y="535711"/>
            <a:ext cx="8824655" cy="106554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3" name="Espace réservé du graphique 2"/>
          <p:cNvSpPr>
            <a:spLocks noGrp="1"/>
          </p:cNvSpPr>
          <p:nvPr>
            <p:ph type="chart" sz="quarter" idx="13" hasCustomPrompt="1"/>
          </p:nvPr>
        </p:nvSpPr>
        <p:spPr>
          <a:xfrm>
            <a:off x="4027438" y="1903519"/>
            <a:ext cx="5378996" cy="4861348"/>
          </a:xfrm>
          <a:prstGeom prst="rect">
            <a:avLst/>
          </a:prstGeom>
        </p:spPr>
        <p:txBody>
          <a:bodyPr/>
          <a:lstStyle>
            <a:lvl1pPr marL="0" indent="0">
              <a:buNone/>
              <a:defRPr lang="fr-CA" sz="1760" kern="1200" dirty="0">
                <a:solidFill>
                  <a:schemeClr val="tx1"/>
                </a:solidFill>
                <a:latin typeface="+mn-lt"/>
                <a:ea typeface="+mn-ea"/>
                <a:cs typeface="+mn-cs"/>
              </a:defRPr>
            </a:lvl1pPr>
          </a:lstStyle>
          <a:p>
            <a:r>
              <a:rPr lang="fr-CA" dirty="0"/>
              <a:t>Graphique</a:t>
            </a:r>
          </a:p>
        </p:txBody>
      </p:sp>
      <p:sp>
        <p:nvSpPr>
          <p:cNvPr id="9" name="Text Placeholder 5"/>
          <p:cNvSpPr>
            <a:spLocks noGrp="1"/>
          </p:cNvSpPr>
          <p:nvPr>
            <p:ph type="body" sz="quarter" idx="11" hasCustomPrompt="1"/>
          </p:nvPr>
        </p:nvSpPr>
        <p:spPr>
          <a:xfrm>
            <a:off x="599861" y="1904175"/>
            <a:ext cx="3241207" cy="4860691"/>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00A7B5"/>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a:t>SOUSTITRE</a:t>
            </a:r>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4209848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ique_droite">
    <p:spTree>
      <p:nvGrpSpPr>
        <p:cNvPr id="1" name=""/>
        <p:cNvGrpSpPr/>
        <p:nvPr/>
      </p:nvGrpSpPr>
      <p:grpSpPr>
        <a:xfrm>
          <a:off x="0" y="0"/>
          <a:ext cx="0" cy="0"/>
          <a:chOff x="0" y="0"/>
          <a:chExt cx="0" cy="0"/>
        </a:xfrm>
      </p:grpSpPr>
      <p:sp>
        <p:nvSpPr>
          <p:cNvPr id="6" name="Title 13"/>
          <p:cNvSpPr>
            <a:spLocks noGrp="1"/>
          </p:cNvSpPr>
          <p:nvPr>
            <p:ph type="title" hasCustomPrompt="1"/>
          </p:nvPr>
        </p:nvSpPr>
        <p:spPr>
          <a:xfrm>
            <a:off x="599859" y="535711"/>
            <a:ext cx="8824655" cy="106554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3" name="Espace réservé du graphique 2"/>
          <p:cNvSpPr>
            <a:spLocks noGrp="1"/>
          </p:cNvSpPr>
          <p:nvPr>
            <p:ph type="chart" sz="quarter" idx="13" hasCustomPrompt="1"/>
          </p:nvPr>
        </p:nvSpPr>
        <p:spPr>
          <a:xfrm>
            <a:off x="600710" y="1903519"/>
            <a:ext cx="5378996" cy="4861348"/>
          </a:xfrm>
          <a:prstGeom prst="rect">
            <a:avLst/>
          </a:prstGeom>
        </p:spPr>
        <p:txBody>
          <a:bodyPr/>
          <a:lstStyle>
            <a:lvl1pPr marL="0" indent="0">
              <a:buNone/>
              <a:defRPr lang="fr-CA" sz="1760" kern="1200" dirty="0">
                <a:solidFill>
                  <a:schemeClr val="tx1"/>
                </a:solidFill>
                <a:latin typeface="+mn-lt"/>
                <a:ea typeface="+mn-ea"/>
                <a:cs typeface="+mn-cs"/>
              </a:defRPr>
            </a:lvl1pPr>
          </a:lstStyle>
          <a:p>
            <a:r>
              <a:rPr lang="fr-CA" dirty="0"/>
              <a:t>Graphique</a:t>
            </a:r>
          </a:p>
        </p:txBody>
      </p:sp>
      <p:sp>
        <p:nvSpPr>
          <p:cNvPr id="9" name="Text Placeholder 5"/>
          <p:cNvSpPr>
            <a:spLocks noGrp="1"/>
          </p:cNvSpPr>
          <p:nvPr>
            <p:ph type="body" sz="quarter" idx="11" hasCustomPrompt="1"/>
          </p:nvPr>
        </p:nvSpPr>
        <p:spPr>
          <a:xfrm>
            <a:off x="6217332" y="1904175"/>
            <a:ext cx="3405978" cy="4860691"/>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00A7B5"/>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a:t>SOUSTITRE</a:t>
            </a:r>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2163992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Colonnes">
    <p:spTree>
      <p:nvGrpSpPr>
        <p:cNvPr id="1" name=""/>
        <p:cNvGrpSpPr/>
        <p:nvPr/>
      </p:nvGrpSpPr>
      <p:grpSpPr>
        <a:xfrm>
          <a:off x="0" y="0"/>
          <a:ext cx="0" cy="0"/>
          <a:chOff x="0" y="0"/>
          <a:chExt cx="0" cy="0"/>
        </a:xfrm>
      </p:grpSpPr>
      <p:sp>
        <p:nvSpPr>
          <p:cNvPr id="5" name="Text Placeholder 12"/>
          <p:cNvSpPr>
            <a:spLocks noGrp="1"/>
          </p:cNvSpPr>
          <p:nvPr>
            <p:ph type="body" sz="quarter" idx="10" hasCustomPrompt="1"/>
          </p:nvPr>
        </p:nvSpPr>
        <p:spPr>
          <a:xfrm>
            <a:off x="593724" y="3962247"/>
            <a:ext cx="2098994" cy="479228"/>
          </a:xfrm>
          <a:prstGeom prst="rect">
            <a:avLst/>
          </a:prstGeom>
        </p:spPr>
        <p:txBody>
          <a:bodyPr vert="horz" lIns="0" tIns="0"/>
          <a:lstStyle>
            <a:lvl1pPr marL="0" indent="0" algn="ctr">
              <a:lnSpc>
                <a:spcPct val="100000"/>
              </a:lnSpc>
              <a:spcBef>
                <a:spcPts val="0"/>
              </a:spcBef>
              <a:spcAft>
                <a:spcPts val="1320"/>
              </a:spcAft>
              <a:buClr>
                <a:srgbClr val="4F2D7F"/>
              </a:buClr>
              <a:buSzPct val="78000"/>
              <a:buFont typeface="Arial"/>
              <a:buNone/>
              <a:defRPr sz="1800" b="1" baseline="0">
                <a:solidFill>
                  <a:srgbClr val="4F2D7F"/>
                </a:solidFill>
              </a:defRPr>
            </a:lvl1pPr>
          </a:lstStyle>
          <a:p>
            <a:pPr lvl="0"/>
            <a:r>
              <a:rPr lang="en-US" dirty="0" err="1"/>
              <a:t>Titre</a:t>
            </a:r>
            <a:endParaRPr lang="en-US" dirty="0"/>
          </a:p>
        </p:txBody>
      </p:sp>
      <p:sp>
        <p:nvSpPr>
          <p:cNvPr id="6" name="Text Placeholder 12"/>
          <p:cNvSpPr>
            <a:spLocks noGrp="1"/>
          </p:cNvSpPr>
          <p:nvPr>
            <p:ph type="body" sz="quarter" idx="11" hasCustomPrompt="1"/>
          </p:nvPr>
        </p:nvSpPr>
        <p:spPr>
          <a:xfrm>
            <a:off x="2849861" y="3962247"/>
            <a:ext cx="2100758" cy="479228"/>
          </a:xfrm>
          <a:prstGeom prst="rect">
            <a:avLst/>
          </a:prstGeom>
        </p:spPr>
        <p:txBody>
          <a:bodyPr vert="horz" lIns="0" tIns="0"/>
          <a:lstStyle>
            <a:lvl1pPr marL="0" indent="0" algn="ctr">
              <a:lnSpc>
                <a:spcPct val="100000"/>
              </a:lnSpc>
              <a:spcBef>
                <a:spcPts val="0"/>
              </a:spcBef>
              <a:spcAft>
                <a:spcPts val="1320"/>
              </a:spcAft>
              <a:buClr>
                <a:srgbClr val="4F2D7F"/>
              </a:buClr>
              <a:buSzPct val="78000"/>
              <a:buFont typeface="Arial"/>
              <a:buNone/>
              <a:defRPr sz="1800" b="1" baseline="0">
                <a:solidFill>
                  <a:srgbClr val="4F2D7F"/>
                </a:solidFill>
              </a:defRPr>
            </a:lvl1pPr>
          </a:lstStyle>
          <a:p>
            <a:pPr lvl="0"/>
            <a:r>
              <a:rPr lang="en-US" dirty="0" err="1"/>
              <a:t>Titre</a:t>
            </a:r>
            <a:endParaRPr lang="en-US" dirty="0"/>
          </a:p>
        </p:txBody>
      </p:sp>
      <p:sp>
        <p:nvSpPr>
          <p:cNvPr id="7" name="Text Placeholder 12"/>
          <p:cNvSpPr>
            <a:spLocks noGrp="1"/>
          </p:cNvSpPr>
          <p:nvPr>
            <p:ph type="body" sz="quarter" idx="12" hasCustomPrompt="1"/>
          </p:nvPr>
        </p:nvSpPr>
        <p:spPr>
          <a:xfrm>
            <a:off x="5107762" y="3967163"/>
            <a:ext cx="2060594" cy="474311"/>
          </a:xfrm>
          <a:prstGeom prst="rect">
            <a:avLst/>
          </a:prstGeom>
        </p:spPr>
        <p:txBody>
          <a:bodyPr vert="horz" lIns="0" tIns="0"/>
          <a:lstStyle>
            <a:lvl1pPr marL="0" indent="0" algn="ctr">
              <a:lnSpc>
                <a:spcPct val="100000"/>
              </a:lnSpc>
              <a:spcBef>
                <a:spcPts val="0"/>
              </a:spcBef>
              <a:spcAft>
                <a:spcPts val="1320"/>
              </a:spcAft>
              <a:buClr>
                <a:srgbClr val="4F2D7F"/>
              </a:buClr>
              <a:buSzPct val="78000"/>
              <a:buFont typeface="Arial"/>
              <a:buNone/>
              <a:defRPr sz="1800" b="1" baseline="0">
                <a:solidFill>
                  <a:srgbClr val="4F2D7F"/>
                </a:solidFill>
              </a:defRPr>
            </a:lvl1pPr>
          </a:lstStyle>
          <a:p>
            <a:pPr lvl="0"/>
            <a:r>
              <a:rPr lang="en-US" dirty="0" err="1"/>
              <a:t>Titre</a:t>
            </a:r>
            <a:endParaRPr lang="en-US" dirty="0"/>
          </a:p>
        </p:txBody>
      </p:sp>
      <p:sp>
        <p:nvSpPr>
          <p:cNvPr id="8" name="Text Placeholder 12"/>
          <p:cNvSpPr>
            <a:spLocks noGrp="1"/>
          </p:cNvSpPr>
          <p:nvPr>
            <p:ph type="body" sz="quarter" idx="13" hasCustomPrompt="1"/>
          </p:nvPr>
        </p:nvSpPr>
        <p:spPr>
          <a:xfrm>
            <a:off x="7365664" y="3967163"/>
            <a:ext cx="2058828" cy="474311"/>
          </a:xfrm>
          <a:prstGeom prst="rect">
            <a:avLst/>
          </a:prstGeom>
        </p:spPr>
        <p:txBody>
          <a:bodyPr vert="horz" lIns="0" tIns="0"/>
          <a:lstStyle>
            <a:lvl1pPr marL="0" indent="0" algn="ctr">
              <a:lnSpc>
                <a:spcPct val="100000"/>
              </a:lnSpc>
              <a:spcBef>
                <a:spcPts val="0"/>
              </a:spcBef>
              <a:spcAft>
                <a:spcPts val="1320"/>
              </a:spcAft>
              <a:buClr>
                <a:srgbClr val="4F2D7F"/>
              </a:buClr>
              <a:buSzPct val="78000"/>
              <a:buFont typeface="Arial"/>
              <a:buNone/>
              <a:defRPr sz="1800" b="1" baseline="0">
                <a:solidFill>
                  <a:srgbClr val="4F2D7F"/>
                </a:solidFill>
              </a:defRPr>
            </a:lvl1pPr>
          </a:lstStyle>
          <a:p>
            <a:pPr lvl="0"/>
            <a:r>
              <a:rPr lang="en-US" dirty="0" err="1"/>
              <a:t>Titre</a:t>
            </a:r>
            <a:endParaRPr lang="en-US" dirty="0"/>
          </a:p>
        </p:txBody>
      </p:sp>
      <p:sp>
        <p:nvSpPr>
          <p:cNvPr id="9" name="Text Placeholder 12"/>
          <p:cNvSpPr>
            <a:spLocks noGrp="1"/>
          </p:cNvSpPr>
          <p:nvPr>
            <p:ph type="body" sz="quarter" idx="14" hasCustomPrompt="1"/>
          </p:nvPr>
        </p:nvSpPr>
        <p:spPr>
          <a:xfrm>
            <a:off x="593724" y="4620259"/>
            <a:ext cx="2098994" cy="2490048"/>
          </a:xfrm>
          <a:prstGeom prst="rect">
            <a:avLst/>
          </a:prstGeom>
        </p:spPr>
        <p:txBody>
          <a:bodyPr vert="horz" lIns="0" tIns="0"/>
          <a:lstStyle>
            <a:lvl1pPr marL="0" indent="0" algn="ctr">
              <a:lnSpc>
                <a:spcPct val="100000"/>
              </a:lnSpc>
              <a:spcBef>
                <a:spcPts val="0"/>
              </a:spcBef>
              <a:spcAft>
                <a:spcPts val="1320"/>
              </a:spcAft>
              <a:buClr>
                <a:srgbClr val="4F2D7F"/>
              </a:buClr>
              <a:buSzPct val="78000"/>
              <a:buFont typeface="Arial"/>
              <a:buNone/>
              <a:defRPr sz="1300" baseline="0">
                <a:solidFill>
                  <a:schemeClr val="tx1"/>
                </a:solidFill>
              </a:defRPr>
            </a:lvl1pPr>
          </a:lstStyle>
          <a:p>
            <a:pPr lvl="0"/>
            <a:r>
              <a:rPr lang="en-US" dirty="0" err="1"/>
              <a:t>Texte</a:t>
            </a:r>
            <a:endParaRPr lang="en-US" dirty="0"/>
          </a:p>
        </p:txBody>
      </p:sp>
      <p:sp>
        <p:nvSpPr>
          <p:cNvPr id="10" name="Text Placeholder 12"/>
          <p:cNvSpPr>
            <a:spLocks noGrp="1"/>
          </p:cNvSpPr>
          <p:nvPr>
            <p:ph type="body" sz="quarter" idx="15" hasCustomPrompt="1"/>
          </p:nvPr>
        </p:nvSpPr>
        <p:spPr>
          <a:xfrm>
            <a:off x="2851626" y="4620258"/>
            <a:ext cx="2098993" cy="2490048"/>
          </a:xfrm>
          <a:prstGeom prst="rect">
            <a:avLst/>
          </a:prstGeom>
        </p:spPr>
        <p:txBody>
          <a:bodyPr vert="horz" lIns="0" tIns="0"/>
          <a:lstStyle>
            <a:lvl1pPr marL="0" indent="0" algn="ctr">
              <a:lnSpc>
                <a:spcPct val="100000"/>
              </a:lnSpc>
              <a:spcBef>
                <a:spcPts val="0"/>
              </a:spcBef>
              <a:spcAft>
                <a:spcPts val="1320"/>
              </a:spcAft>
              <a:buClr>
                <a:srgbClr val="4F2D7F"/>
              </a:buClr>
              <a:buSzPct val="78000"/>
              <a:buFont typeface="Arial"/>
              <a:buNone/>
              <a:defRPr sz="1300" baseline="0">
                <a:solidFill>
                  <a:srgbClr val="000000"/>
                </a:solidFill>
              </a:defRPr>
            </a:lvl1pPr>
          </a:lstStyle>
          <a:p>
            <a:pPr lvl="0"/>
            <a:r>
              <a:rPr lang="en-US" dirty="0" err="1"/>
              <a:t>Texte</a:t>
            </a:r>
            <a:endParaRPr lang="en-US" dirty="0"/>
          </a:p>
        </p:txBody>
      </p:sp>
      <p:sp>
        <p:nvSpPr>
          <p:cNvPr id="11" name="Text Placeholder 12"/>
          <p:cNvSpPr>
            <a:spLocks noGrp="1"/>
          </p:cNvSpPr>
          <p:nvPr>
            <p:ph type="body" sz="quarter" idx="16" hasCustomPrompt="1"/>
          </p:nvPr>
        </p:nvSpPr>
        <p:spPr>
          <a:xfrm>
            <a:off x="5107762" y="4620259"/>
            <a:ext cx="2060595" cy="2490048"/>
          </a:xfrm>
          <a:prstGeom prst="rect">
            <a:avLst/>
          </a:prstGeom>
        </p:spPr>
        <p:txBody>
          <a:bodyPr vert="horz" lIns="0" tIns="0"/>
          <a:lstStyle>
            <a:lvl1pPr marL="0" indent="0" algn="ctr">
              <a:lnSpc>
                <a:spcPct val="100000"/>
              </a:lnSpc>
              <a:spcBef>
                <a:spcPts val="0"/>
              </a:spcBef>
              <a:spcAft>
                <a:spcPts val="1320"/>
              </a:spcAft>
              <a:buClr>
                <a:srgbClr val="4F2D7F"/>
              </a:buClr>
              <a:buSzPct val="78000"/>
              <a:buFont typeface="Arial"/>
              <a:buNone/>
              <a:defRPr sz="1300" baseline="0">
                <a:solidFill>
                  <a:srgbClr val="000000"/>
                </a:solidFill>
              </a:defRPr>
            </a:lvl1pPr>
          </a:lstStyle>
          <a:p>
            <a:pPr lvl="0"/>
            <a:r>
              <a:rPr lang="en-US" dirty="0" err="1"/>
              <a:t>Texte</a:t>
            </a:r>
            <a:endParaRPr lang="en-US" dirty="0"/>
          </a:p>
        </p:txBody>
      </p:sp>
      <p:sp>
        <p:nvSpPr>
          <p:cNvPr id="12" name="Text Placeholder 12"/>
          <p:cNvSpPr>
            <a:spLocks noGrp="1"/>
          </p:cNvSpPr>
          <p:nvPr>
            <p:ph type="body" sz="quarter" idx="17" hasCustomPrompt="1"/>
          </p:nvPr>
        </p:nvSpPr>
        <p:spPr>
          <a:xfrm>
            <a:off x="7365684" y="4620259"/>
            <a:ext cx="2058828" cy="2490047"/>
          </a:xfrm>
          <a:prstGeom prst="rect">
            <a:avLst/>
          </a:prstGeom>
        </p:spPr>
        <p:txBody>
          <a:bodyPr vert="horz" lIns="0" tIns="0"/>
          <a:lstStyle>
            <a:lvl1pPr marL="0" indent="0" algn="ctr">
              <a:lnSpc>
                <a:spcPct val="100000"/>
              </a:lnSpc>
              <a:spcBef>
                <a:spcPts val="0"/>
              </a:spcBef>
              <a:spcAft>
                <a:spcPts val="1320"/>
              </a:spcAft>
              <a:buClr>
                <a:srgbClr val="4F2D7F"/>
              </a:buClr>
              <a:buSzPct val="78000"/>
              <a:buFont typeface="Arial"/>
              <a:buNone/>
              <a:defRPr sz="1300" baseline="0">
                <a:solidFill>
                  <a:srgbClr val="000000"/>
                </a:solidFill>
              </a:defRPr>
            </a:lvl1pPr>
          </a:lstStyle>
          <a:p>
            <a:pPr lvl="0"/>
            <a:r>
              <a:rPr lang="en-US" dirty="0" err="1"/>
              <a:t>Texte</a:t>
            </a:r>
            <a:endParaRPr lang="en-US" dirty="0"/>
          </a:p>
        </p:txBody>
      </p:sp>
      <p:sp>
        <p:nvSpPr>
          <p:cNvPr id="14" name="Picture Placeholder 2"/>
          <p:cNvSpPr>
            <a:spLocks noGrp="1"/>
          </p:cNvSpPr>
          <p:nvPr>
            <p:ph type="pic" idx="1" hasCustomPrompt="1"/>
          </p:nvPr>
        </p:nvSpPr>
        <p:spPr>
          <a:xfrm>
            <a:off x="593724" y="1764984"/>
            <a:ext cx="2098994" cy="2040255"/>
          </a:xfrm>
          <a:prstGeom prst="rect">
            <a:avLst/>
          </a:prstGeom>
        </p:spPr>
        <p:txBody>
          <a:bodyPr tIns="720000"/>
          <a:lstStyle>
            <a:lvl1pPr marL="0" indent="0" algn="ctr">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err="1"/>
              <a:t>Cliquez</a:t>
            </a:r>
            <a:r>
              <a:rPr lang="en-US" dirty="0"/>
              <a:t> sur </a:t>
            </a:r>
            <a:r>
              <a:rPr lang="en-US" dirty="0" err="1"/>
              <a:t>l’icône</a:t>
            </a:r>
            <a:r>
              <a:rPr lang="en-US" dirty="0"/>
              <a:t> pour </a:t>
            </a:r>
            <a:r>
              <a:rPr lang="en-US" dirty="0" err="1"/>
              <a:t>insérer</a:t>
            </a:r>
            <a:r>
              <a:rPr lang="en-US" dirty="0"/>
              <a:t> </a:t>
            </a:r>
            <a:r>
              <a:rPr lang="en-US" dirty="0" err="1"/>
              <a:t>une</a:t>
            </a:r>
            <a:r>
              <a:rPr lang="en-US" dirty="0"/>
              <a:t> image</a:t>
            </a:r>
          </a:p>
        </p:txBody>
      </p:sp>
      <p:sp>
        <p:nvSpPr>
          <p:cNvPr id="15" name="Picture Placeholder 2"/>
          <p:cNvSpPr>
            <a:spLocks noGrp="1"/>
          </p:cNvSpPr>
          <p:nvPr>
            <p:ph type="pic" idx="18" hasCustomPrompt="1"/>
          </p:nvPr>
        </p:nvSpPr>
        <p:spPr>
          <a:xfrm>
            <a:off x="2849862" y="1764984"/>
            <a:ext cx="2100757" cy="2040255"/>
          </a:xfrm>
          <a:prstGeom prst="rect">
            <a:avLst/>
          </a:prstGeom>
        </p:spPr>
        <p:txBody>
          <a:bodyPr tIns="720000"/>
          <a:lstStyle>
            <a:lvl1pPr marL="0" indent="0" algn="ctr">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err="1"/>
              <a:t>Cliquez</a:t>
            </a:r>
            <a:r>
              <a:rPr lang="en-US" dirty="0"/>
              <a:t> sur </a:t>
            </a:r>
            <a:r>
              <a:rPr lang="en-US" dirty="0" err="1"/>
              <a:t>l’icône</a:t>
            </a:r>
            <a:r>
              <a:rPr lang="en-US" dirty="0"/>
              <a:t> pour </a:t>
            </a:r>
            <a:r>
              <a:rPr lang="en-US" dirty="0" err="1"/>
              <a:t>insérer</a:t>
            </a:r>
            <a:r>
              <a:rPr lang="en-US" dirty="0"/>
              <a:t> </a:t>
            </a:r>
            <a:r>
              <a:rPr lang="en-US" dirty="0" err="1"/>
              <a:t>une</a:t>
            </a:r>
            <a:r>
              <a:rPr lang="en-US" dirty="0"/>
              <a:t> image</a:t>
            </a:r>
          </a:p>
        </p:txBody>
      </p:sp>
      <p:sp>
        <p:nvSpPr>
          <p:cNvPr id="16" name="Picture Placeholder 2"/>
          <p:cNvSpPr>
            <a:spLocks noGrp="1"/>
          </p:cNvSpPr>
          <p:nvPr>
            <p:ph type="pic" idx="19" hasCustomPrompt="1"/>
          </p:nvPr>
        </p:nvSpPr>
        <p:spPr>
          <a:xfrm>
            <a:off x="5107762" y="1764984"/>
            <a:ext cx="2060595" cy="2040255"/>
          </a:xfrm>
          <a:prstGeom prst="rect">
            <a:avLst/>
          </a:prstGeom>
        </p:spPr>
        <p:txBody>
          <a:bodyPr tIns="720000"/>
          <a:lstStyle>
            <a:lvl1pPr marL="0" indent="0" algn="ctr">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err="1"/>
              <a:t>Cliquez</a:t>
            </a:r>
            <a:r>
              <a:rPr lang="en-US" dirty="0"/>
              <a:t> sur </a:t>
            </a:r>
            <a:r>
              <a:rPr lang="en-US" dirty="0" err="1"/>
              <a:t>l’icône</a:t>
            </a:r>
            <a:r>
              <a:rPr lang="en-US" dirty="0"/>
              <a:t> pour </a:t>
            </a:r>
            <a:r>
              <a:rPr lang="en-US" dirty="0" err="1"/>
              <a:t>insérer</a:t>
            </a:r>
            <a:r>
              <a:rPr lang="en-US" dirty="0"/>
              <a:t> </a:t>
            </a:r>
            <a:r>
              <a:rPr lang="en-US" dirty="0" err="1"/>
              <a:t>une</a:t>
            </a:r>
            <a:r>
              <a:rPr lang="en-US" dirty="0"/>
              <a:t> image</a:t>
            </a:r>
          </a:p>
        </p:txBody>
      </p:sp>
      <p:sp>
        <p:nvSpPr>
          <p:cNvPr id="18" name="Picture Placeholder 2"/>
          <p:cNvSpPr>
            <a:spLocks noGrp="1"/>
          </p:cNvSpPr>
          <p:nvPr>
            <p:ph type="pic" idx="20" hasCustomPrompt="1"/>
          </p:nvPr>
        </p:nvSpPr>
        <p:spPr>
          <a:xfrm>
            <a:off x="7365684" y="1764984"/>
            <a:ext cx="2058830" cy="2040255"/>
          </a:xfrm>
          <a:prstGeom prst="rect">
            <a:avLst/>
          </a:prstGeom>
        </p:spPr>
        <p:txBody>
          <a:bodyPr tIns="720000"/>
          <a:lstStyle>
            <a:lvl1pPr marL="0" indent="0" algn="ctr">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err="1"/>
              <a:t>Cliquez</a:t>
            </a:r>
            <a:r>
              <a:rPr lang="en-US" dirty="0"/>
              <a:t> sur </a:t>
            </a:r>
            <a:r>
              <a:rPr lang="en-US" dirty="0" err="1"/>
              <a:t>l’icône</a:t>
            </a:r>
            <a:r>
              <a:rPr lang="en-US" dirty="0"/>
              <a:t> pour </a:t>
            </a:r>
            <a:r>
              <a:rPr lang="en-US" dirty="0" err="1"/>
              <a:t>insérer</a:t>
            </a:r>
            <a:r>
              <a:rPr lang="en-US" dirty="0"/>
              <a:t> </a:t>
            </a:r>
            <a:r>
              <a:rPr lang="en-US" dirty="0" err="1"/>
              <a:t>une</a:t>
            </a:r>
            <a:r>
              <a:rPr lang="en-US" dirty="0"/>
              <a:t> image</a:t>
            </a:r>
          </a:p>
        </p:txBody>
      </p:sp>
      <p:sp>
        <p:nvSpPr>
          <p:cNvPr id="19" name="Title 13"/>
          <p:cNvSpPr>
            <a:spLocks noGrp="1"/>
          </p:cNvSpPr>
          <p:nvPr>
            <p:ph type="title" hasCustomPrompt="1"/>
          </p:nvPr>
        </p:nvSpPr>
        <p:spPr>
          <a:xfrm>
            <a:off x="593727" y="529391"/>
            <a:ext cx="8830786" cy="107186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Tree>
    <p:extLst>
      <p:ext uri="{BB962C8B-B14F-4D97-AF65-F5344CB8AC3E}">
        <p14:creationId xmlns:p14="http://schemas.microsoft.com/office/powerpoint/2010/main" val="469885337"/>
      </p:ext>
    </p:extLst>
  </p:cSld>
  <p:clrMapOvr>
    <a:masterClrMapping/>
  </p:clrMapOvr>
  <p:extLst mod="1">
    <p:ext uri="{DCECCB84-F9BA-43D5-87BE-67443E8EF086}">
      <p15:sldGuideLst xmlns="" xmlns:p15="http://schemas.microsoft.com/office/powerpoint/2012/main">
        <p15:guide id="1" orient="horz" pos="291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ux colonnes icones">
    <p:spTree>
      <p:nvGrpSpPr>
        <p:cNvPr id="1" name=""/>
        <p:cNvGrpSpPr/>
        <p:nvPr/>
      </p:nvGrpSpPr>
      <p:grpSpPr>
        <a:xfrm>
          <a:off x="0" y="0"/>
          <a:ext cx="0" cy="0"/>
          <a:chOff x="0" y="0"/>
          <a:chExt cx="0" cy="0"/>
        </a:xfrm>
      </p:grpSpPr>
      <p:sp>
        <p:nvSpPr>
          <p:cNvPr id="14" name="Picture Placeholder 2"/>
          <p:cNvSpPr>
            <a:spLocks noGrp="1"/>
          </p:cNvSpPr>
          <p:nvPr>
            <p:ph type="pic" idx="1" hasCustomPrompt="1"/>
          </p:nvPr>
        </p:nvSpPr>
        <p:spPr>
          <a:xfrm>
            <a:off x="593724" y="2335628"/>
            <a:ext cx="1126835" cy="1095301"/>
          </a:xfrm>
          <a:prstGeom prst="rect">
            <a:avLst/>
          </a:prstGeom>
        </p:spPr>
        <p:txBody>
          <a:bodyPr tIns="720000" anchor="t"/>
          <a:lstStyle>
            <a:lvl1pPr marL="0" indent="0" algn="ctr">
              <a:spcBef>
                <a:spcPts val="0"/>
              </a:spcBef>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fr-CA" noProof="0" dirty="0"/>
              <a:t>Cliquez pour insérer un icône</a:t>
            </a:r>
          </a:p>
        </p:txBody>
      </p:sp>
      <p:sp>
        <p:nvSpPr>
          <p:cNvPr id="16" name="Picture Placeholder 2"/>
          <p:cNvSpPr>
            <a:spLocks noGrp="1"/>
          </p:cNvSpPr>
          <p:nvPr>
            <p:ph type="pic" idx="19" hasCustomPrompt="1"/>
          </p:nvPr>
        </p:nvSpPr>
        <p:spPr>
          <a:xfrm>
            <a:off x="5107762" y="2335628"/>
            <a:ext cx="1106221" cy="1095301"/>
          </a:xfrm>
          <a:prstGeom prst="rect">
            <a:avLst/>
          </a:prstGeom>
        </p:spPr>
        <p:txBody>
          <a:bodyPr tIns="720000" anchor="ctr"/>
          <a:lstStyle>
            <a:lvl1pPr marL="0" indent="0" algn="ctr">
              <a:spcBef>
                <a:spcPts val="0"/>
              </a:spcBef>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fr-CA" noProof="0" dirty="0"/>
              <a:t>Cliquez pour insérer un icône</a:t>
            </a:r>
          </a:p>
        </p:txBody>
      </p:sp>
      <p:sp>
        <p:nvSpPr>
          <p:cNvPr id="19" name="Title 13"/>
          <p:cNvSpPr>
            <a:spLocks noGrp="1"/>
          </p:cNvSpPr>
          <p:nvPr>
            <p:ph type="title" hasCustomPrompt="1"/>
          </p:nvPr>
        </p:nvSpPr>
        <p:spPr>
          <a:xfrm>
            <a:off x="593727" y="529391"/>
            <a:ext cx="8830786" cy="107186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17" name="TextBox 7"/>
          <p:cNvSpPr txBox="1"/>
          <p:nvPr userDrawn="1"/>
        </p:nvSpPr>
        <p:spPr>
          <a:xfrm>
            <a:off x="1940057" y="2335628"/>
            <a:ext cx="2613890" cy="307777"/>
          </a:xfrm>
          <a:prstGeom prst="rect">
            <a:avLst/>
          </a:prstGeom>
          <a:noFill/>
        </p:spPr>
        <p:txBody>
          <a:bodyPr wrap="square">
            <a:spAutoFit/>
          </a:bodyPr>
          <a:lstStyle/>
          <a:p>
            <a:pPr defTabSz="914400">
              <a:defRPr/>
            </a:pPr>
            <a:r>
              <a:rPr lang="en-US" sz="1400" b="1" dirty="0">
                <a:solidFill>
                  <a:srgbClr val="4F2D7F"/>
                </a:solidFill>
              </a:rPr>
              <a:t>SOUSTITRE</a:t>
            </a:r>
          </a:p>
        </p:txBody>
      </p:sp>
      <p:sp>
        <p:nvSpPr>
          <p:cNvPr id="20" name="TextBox 48"/>
          <p:cNvSpPr txBox="1"/>
          <p:nvPr userDrawn="1"/>
        </p:nvSpPr>
        <p:spPr>
          <a:xfrm>
            <a:off x="1955774" y="2659478"/>
            <a:ext cx="2677382" cy="369332"/>
          </a:xfrm>
          <a:prstGeom prst="rect">
            <a:avLst/>
          </a:prstGeom>
          <a:noFill/>
        </p:spPr>
        <p:txBody>
          <a:bodyPr wrap="square">
            <a:spAutoFit/>
          </a:bodyPr>
          <a:lstStyle/>
          <a:p>
            <a:pPr defTabSz="914400">
              <a:lnSpc>
                <a:spcPct val="150000"/>
              </a:lnSpc>
              <a:defRPr/>
            </a:pPr>
            <a:r>
              <a:rPr lang="en-US" sz="1200" dirty="0" err="1">
                <a:solidFill>
                  <a:srgbClr val="000000"/>
                </a:solidFill>
              </a:rPr>
              <a:t>Texte</a:t>
            </a:r>
            <a:endParaRPr lang="en-US" sz="1200" dirty="0">
              <a:solidFill>
                <a:srgbClr val="000000"/>
              </a:solidFill>
            </a:endParaRPr>
          </a:p>
        </p:txBody>
      </p:sp>
      <p:cxnSp>
        <p:nvCxnSpPr>
          <p:cNvPr id="21" name="Straight Connector 60"/>
          <p:cNvCxnSpPr/>
          <p:nvPr userDrawn="1"/>
        </p:nvCxnSpPr>
        <p:spPr>
          <a:xfrm>
            <a:off x="2025624" y="2675671"/>
            <a:ext cx="1577818" cy="0"/>
          </a:xfrm>
          <a:prstGeom prst="line">
            <a:avLst/>
          </a:prstGeom>
          <a:ln>
            <a:solidFill>
              <a:srgbClr val="00A7B5"/>
            </a:solidFill>
          </a:ln>
        </p:spPr>
        <p:style>
          <a:lnRef idx="1">
            <a:schemeClr val="accent1"/>
          </a:lnRef>
          <a:fillRef idx="0">
            <a:schemeClr val="accent1"/>
          </a:fillRef>
          <a:effectRef idx="0">
            <a:schemeClr val="accent1"/>
          </a:effectRef>
          <a:fontRef idx="minor">
            <a:schemeClr val="tx1"/>
          </a:fontRef>
        </p:style>
      </p:cxnSp>
      <p:sp>
        <p:nvSpPr>
          <p:cNvPr id="22" name="TextBox 7"/>
          <p:cNvSpPr txBox="1"/>
          <p:nvPr userDrawn="1"/>
        </p:nvSpPr>
        <p:spPr>
          <a:xfrm>
            <a:off x="6454959" y="2330034"/>
            <a:ext cx="2613890" cy="307777"/>
          </a:xfrm>
          <a:prstGeom prst="rect">
            <a:avLst/>
          </a:prstGeom>
          <a:noFill/>
        </p:spPr>
        <p:txBody>
          <a:bodyPr wrap="square">
            <a:spAutoFit/>
          </a:bodyPr>
          <a:lstStyle/>
          <a:p>
            <a:pPr defTabSz="914400">
              <a:defRPr/>
            </a:pPr>
            <a:r>
              <a:rPr lang="en-US" sz="1400" b="1" dirty="0">
                <a:solidFill>
                  <a:srgbClr val="4F2D7F"/>
                </a:solidFill>
              </a:rPr>
              <a:t>SOUSTITRE</a:t>
            </a:r>
          </a:p>
        </p:txBody>
      </p:sp>
      <p:sp>
        <p:nvSpPr>
          <p:cNvPr id="23" name="TextBox 48"/>
          <p:cNvSpPr txBox="1"/>
          <p:nvPr userDrawn="1"/>
        </p:nvSpPr>
        <p:spPr>
          <a:xfrm>
            <a:off x="6470675" y="2653884"/>
            <a:ext cx="2677382" cy="369332"/>
          </a:xfrm>
          <a:prstGeom prst="rect">
            <a:avLst/>
          </a:prstGeom>
          <a:noFill/>
        </p:spPr>
        <p:txBody>
          <a:bodyPr wrap="square">
            <a:spAutoFit/>
          </a:bodyPr>
          <a:lstStyle/>
          <a:p>
            <a:pPr defTabSz="914400">
              <a:lnSpc>
                <a:spcPct val="150000"/>
              </a:lnSpc>
              <a:defRPr/>
            </a:pPr>
            <a:r>
              <a:rPr lang="en-US" sz="1200" dirty="0" err="1">
                <a:solidFill>
                  <a:srgbClr val="000000"/>
                </a:solidFill>
              </a:rPr>
              <a:t>Texte</a:t>
            </a:r>
            <a:endParaRPr lang="en-US" sz="1200" dirty="0">
              <a:solidFill>
                <a:srgbClr val="000000"/>
              </a:solidFill>
            </a:endParaRPr>
          </a:p>
        </p:txBody>
      </p:sp>
      <p:cxnSp>
        <p:nvCxnSpPr>
          <p:cNvPr id="24" name="Straight Connector 60"/>
          <p:cNvCxnSpPr/>
          <p:nvPr userDrawn="1"/>
        </p:nvCxnSpPr>
        <p:spPr>
          <a:xfrm>
            <a:off x="6540525" y="2670077"/>
            <a:ext cx="1577818" cy="0"/>
          </a:xfrm>
          <a:prstGeom prst="line">
            <a:avLst/>
          </a:prstGeom>
          <a:ln>
            <a:solidFill>
              <a:srgbClr val="00A7B5"/>
            </a:solidFill>
          </a:ln>
        </p:spPr>
        <p:style>
          <a:lnRef idx="1">
            <a:schemeClr val="accent1"/>
          </a:lnRef>
          <a:fillRef idx="0">
            <a:schemeClr val="accent1"/>
          </a:fillRef>
          <a:effectRef idx="0">
            <a:schemeClr val="accent1"/>
          </a:effectRef>
          <a:fontRef idx="minor">
            <a:schemeClr val="tx1"/>
          </a:fontRef>
        </p:style>
      </p:cxnSp>
      <p:sp>
        <p:nvSpPr>
          <p:cNvPr id="25" name="Picture Placeholder 2"/>
          <p:cNvSpPr>
            <a:spLocks noGrp="1"/>
          </p:cNvSpPr>
          <p:nvPr>
            <p:ph type="pic" idx="20" hasCustomPrompt="1"/>
          </p:nvPr>
        </p:nvSpPr>
        <p:spPr>
          <a:xfrm>
            <a:off x="593724" y="4704877"/>
            <a:ext cx="1126835" cy="1095301"/>
          </a:xfrm>
          <a:prstGeom prst="rect">
            <a:avLst/>
          </a:prstGeom>
        </p:spPr>
        <p:txBody>
          <a:bodyPr tIns="720000" anchor="t"/>
          <a:lstStyle>
            <a:lvl1pPr marL="0" indent="0" algn="ctr">
              <a:spcBef>
                <a:spcPts val="0"/>
              </a:spcBef>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fr-CA" noProof="0" dirty="0"/>
              <a:t>Cliquez pour insérer un icône</a:t>
            </a:r>
          </a:p>
        </p:txBody>
      </p:sp>
      <p:sp>
        <p:nvSpPr>
          <p:cNvPr id="26" name="Picture Placeholder 2"/>
          <p:cNvSpPr>
            <a:spLocks noGrp="1"/>
          </p:cNvSpPr>
          <p:nvPr>
            <p:ph type="pic" idx="21" hasCustomPrompt="1"/>
          </p:nvPr>
        </p:nvSpPr>
        <p:spPr>
          <a:xfrm>
            <a:off x="5107762" y="4704877"/>
            <a:ext cx="1106221" cy="1095301"/>
          </a:xfrm>
          <a:prstGeom prst="rect">
            <a:avLst/>
          </a:prstGeom>
        </p:spPr>
        <p:txBody>
          <a:bodyPr tIns="720000" anchor="ctr"/>
          <a:lstStyle>
            <a:lvl1pPr marL="0" indent="0" algn="ctr">
              <a:spcBef>
                <a:spcPts val="0"/>
              </a:spcBef>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fr-CA" noProof="0" dirty="0"/>
              <a:t>Cliquez pour insérer un icône</a:t>
            </a:r>
          </a:p>
        </p:txBody>
      </p:sp>
      <p:sp>
        <p:nvSpPr>
          <p:cNvPr id="27" name="TextBox 7"/>
          <p:cNvSpPr txBox="1"/>
          <p:nvPr userDrawn="1"/>
        </p:nvSpPr>
        <p:spPr>
          <a:xfrm>
            <a:off x="1940057" y="4704877"/>
            <a:ext cx="2613890" cy="307777"/>
          </a:xfrm>
          <a:prstGeom prst="rect">
            <a:avLst/>
          </a:prstGeom>
          <a:noFill/>
        </p:spPr>
        <p:txBody>
          <a:bodyPr wrap="square">
            <a:spAutoFit/>
          </a:bodyPr>
          <a:lstStyle/>
          <a:p>
            <a:pPr defTabSz="914400">
              <a:defRPr/>
            </a:pPr>
            <a:r>
              <a:rPr lang="en-US" sz="1400" b="1" dirty="0">
                <a:solidFill>
                  <a:srgbClr val="4F2D7F"/>
                </a:solidFill>
              </a:rPr>
              <a:t>SOUSTITRE</a:t>
            </a:r>
          </a:p>
        </p:txBody>
      </p:sp>
      <p:sp>
        <p:nvSpPr>
          <p:cNvPr id="28" name="TextBox 48"/>
          <p:cNvSpPr txBox="1"/>
          <p:nvPr userDrawn="1"/>
        </p:nvSpPr>
        <p:spPr>
          <a:xfrm>
            <a:off x="1955774" y="5028727"/>
            <a:ext cx="2677382" cy="369332"/>
          </a:xfrm>
          <a:prstGeom prst="rect">
            <a:avLst/>
          </a:prstGeom>
          <a:noFill/>
        </p:spPr>
        <p:txBody>
          <a:bodyPr wrap="square">
            <a:spAutoFit/>
          </a:bodyPr>
          <a:lstStyle/>
          <a:p>
            <a:pPr defTabSz="914400">
              <a:lnSpc>
                <a:spcPct val="150000"/>
              </a:lnSpc>
              <a:defRPr/>
            </a:pPr>
            <a:r>
              <a:rPr lang="en-US" sz="1200" dirty="0" err="1">
                <a:solidFill>
                  <a:srgbClr val="000000"/>
                </a:solidFill>
              </a:rPr>
              <a:t>Texte</a:t>
            </a:r>
            <a:endParaRPr lang="en-US" sz="1200" dirty="0">
              <a:solidFill>
                <a:srgbClr val="000000"/>
              </a:solidFill>
            </a:endParaRPr>
          </a:p>
        </p:txBody>
      </p:sp>
      <p:cxnSp>
        <p:nvCxnSpPr>
          <p:cNvPr id="29" name="Straight Connector 60"/>
          <p:cNvCxnSpPr/>
          <p:nvPr userDrawn="1"/>
        </p:nvCxnSpPr>
        <p:spPr>
          <a:xfrm>
            <a:off x="2025624" y="5044920"/>
            <a:ext cx="1577818" cy="0"/>
          </a:xfrm>
          <a:prstGeom prst="line">
            <a:avLst/>
          </a:prstGeom>
          <a:ln>
            <a:solidFill>
              <a:srgbClr val="00A7B5"/>
            </a:solidFill>
          </a:ln>
        </p:spPr>
        <p:style>
          <a:lnRef idx="1">
            <a:schemeClr val="accent1"/>
          </a:lnRef>
          <a:fillRef idx="0">
            <a:schemeClr val="accent1"/>
          </a:fillRef>
          <a:effectRef idx="0">
            <a:schemeClr val="accent1"/>
          </a:effectRef>
          <a:fontRef idx="minor">
            <a:schemeClr val="tx1"/>
          </a:fontRef>
        </p:style>
      </p:cxnSp>
      <p:sp>
        <p:nvSpPr>
          <p:cNvPr id="30" name="TextBox 7"/>
          <p:cNvSpPr txBox="1"/>
          <p:nvPr userDrawn="1"/>
        </p:nvSpPr>
        <p:spPr>
          <a:xfrm>
            <a:off x="6454959" y="4699283"/>
            <a:ext cx="2613890" cy="307777"/>
          </a:xfrm>
          <a:prstGeom prst="rect">
            <a:avLst/>
          </a:prstGeom>
          <a:noFill/>
        </p:spPr>
        <p:txBody>
          <a:bodyPr wrap="square">
            <a:spAutoFit/>
          </a:bodyPr>
          <a:lstStyle/>
          <a:p>
            <a:pPr defTabSz="914400">
              <a:defRPr/>
            </a:pPr>
            <a:r>
              <a:rPr lang="en-US" sz="1400" b="1" dirty="0">
                <a:solidFill>
                  <a:srgbClr val="4F2D7F"/>
                </a:solidFill>
              </a:rPr>
              <a:t>SOUSTITRE</a:t>
            </a:r>
          </a:p>
        </p:txBody>
      </p:sp>
      <p:sp>
        <p:nvSpPr>
          <p:cNvPr id="31" name="TextBox 48"/>
          <p:cNvSpPr txBox="1"/>
          <p:nvPr userDrawn="1"/>
        </p:nvSpPr>
        <p:spPr>
          <a:xfrm>
            <a:off x="6470675" y="5023133"/>
            <a:ext cx="2677382" cy="369332"/>
          </a:xfrm>
          <a:prstGeom prst="rect">
            <a:avLst/>
          </a:prstGeom>
          <a:noFill/>
        </p:spPr>
        <p:txBody>
          <a:bodyPr wrap="square">
            <a:spAutoFit/>
          </a:bodyPr>
          <a:lstStyle/>
          <a:p>
            <a:pPr defTabSz="914400">
              <a:lnSpc>
                <a:spcPct val="150000"/>
              </a:lnSpc>
              <a:defRPr/>
            </a:pPr>
            <a:r>
              <a:rPr lang="en-US" sz="1200" dirty="0" err="1">
                <a:solidFill>
                  <a:srgbClr val="000000"/>
                </a:solidFill>
              </a:rPr>
              <a:t>Texte</a:t>
            </a:r>
            <a:endParaRPr lang="en-US" sz="1200" dirty="0">
              <a:solidFill>
                <a:srgbClr val="000000"/>
              </a:solidFill>
            </a:endParaRPr>
          </a:p>
        </p:txBody>
      </p:sp>
      <p:cxnSp>
        <p:nvCxnSpPr>
          <p:cNvPr id="32" name="Straight Connector 60"/>
          <p:cNvCxnSpPr/>
          <p:nvPr userDrawn="1"/>
        </p:nvCxnSpPr>
        <p:spPr>
          <a:xfrm>
            <a:off x="6540525" y="5039326"/>
            <a:ext cx="1577818" cy="0"/>
          </a:xfrm>
          <a:prstGeom prst="line">
            <a:avLst/>
          </a:prstGeom>
          <a:ln>
            <a:solidFill>
              <a:srgbClr val="00A7B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2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50"/>
                                        <p:tgtEl>
                                          <p:spTgt spid="17"/>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250"/>
                                        <p:tgtEl>
                                          <p:spTgt spid="21"/>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250"/>
                                        <p:tgtEl>
                                          <p:spTgt spid="20"/>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250"/>
                                        <p:tgtEl>
                                          <p:spTgt spid="22"/>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250"/>
                                        <p:tgtEl>
                                          <p:spTgt spid="24"/>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250"/>
                                        <p:tgtEl>
                                          <p:spTgt spid="23"/>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250"/>
                                        <p:tgtEl>
                                          <p:spTgt spid="27"/>
                                        </p:tgtEl>
                                      </p:cBhvr>
                                    </p:animEffect>
                                  </p:childTnLst>
                                </p:cTn>
                              </p:par>
                            </p:childTnLst>
                          </p:cTn>
                        </p:par>
                        <p:par>
                          <p:cTn id="32" fill="hold">
                            <p:stCondLst>
                              <p:cond delay="1750"/>
                            </p:stCondLst>
                            <p:childTnLst>
                              <p:par>
                                <p:cTn id="33" presetID="22" presetClass="entr" presetSubtype="8"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250"/>
                                        <p:tgtEl>
                                          <p:spTgt spid="29"/>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250"/>
                                        <p:tgtEl>
                                          <p:spTgt spid="28"/>
                                        </p:tgtEl>
                                      </p:cBhvr>
                                    </p:animEffect>
                                  </p:childTnLst>
                                </p:cTn>
                              </p:par>
                            </p:childTnLst>
                          </p:cTn>
                        </p:par>
                        <p:par>
                          <p:cTn id="40" fill="hold">
                            <p:stCondLst>
                              <p:cond delay="2250"/>
                            </p:stCondLst>
                            <p:childTnLst>
                              <p:par>
                                <p:cTn id="41" presetID="22" presetClass="entr" presetSubtype="8"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250"/>
                                        <p:tgtEl>
                                          <p:spTgt spid="30"/>
                                        </p:tgtEl>
                                      </p:cBhvr>
                                    </p:animEffect>
                                  </p:childTnLst>
                                </p:cTn>
                              </p:par>
                            </p:childTnLst>
                          </p:cTn>
                        </p:par>
                        <p:par>
                          <p:cTn id="44" fill="hold">
                            <p:stCondLst>
                              <p:cond delay="2500"/>
                            </p:stCondLst>
                            <p:childTnLst>
                              <p:par>
                                <p:cTn id="45" presetID="22" presetClass="entr" presetSubtype="8"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250"/>
                                        <p:tgtEl>
                                          <p:spTgt spid="32"/>
                                        </p:tgtEl>
                                      </p:cBhvr>
                                    </p:animEffect>
                                  </p:childTnLst>
                                </p:cTn>
                              </p:par>
                            </p:childTnLst>
                          </p:cTn>
                        </p:par>
                        <p:par>
                          <p:cTn id="48" fill="hold">
                            <p:stCondLst>
                              <p:cond delay="2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2" grpId="0"/>
      <p:bldP spid="23" grpId="0"/>
      <p:bldP spid="27" grpId="0"/>
      <p:bldP spid="28" grpId="0"/>
      <p:bldP spid="30" grpId="0"/>
      <p:bldP spid="31" grpId="0"/>
    </p:bldLst>
  </p:timing>
  <p:extLst mod="1">
    <p:ext uri="{DCECCB84-F9BA-43D5-87BE-67443E8EF086}">
      <p15:sldGuideLst xmlns="" xmlns:p15="http://schemas.microsoft.com/office/powerpoint/2012/main">
        <p15:guide id="1" orient="horz" pos="291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cônes">
    <p:spTree>
      <p:nvGrpSpPr>
        <p:cNvPr id="1" name=""/>
        <p:cNvGrpSpPr/>
        <p:nvPr/>
      </p:nvGrpSpPr>
      <p:grpSpPr>
        <a:xfrm>
          <a:off x="0" y="0"/>
          <a:ext cx="0" cy="0"/>
          <a:chOff x="0" y="0"/>
          <a:chExt cx="0" cy="0"/>
        </a:xfrm>
      </p:grpSpPr>
      <p:sp>
        <p:nvSpPr>
          <p:cNvPr id="2" name="Rectangle 1"/>
          <p:cNvSpPr/>
          <p:nvPr userDrawn="1"/>
        </p:nvSpPr>
        <p:spPr>
          <a:xfrm>
            <a:off x="0" y="4376090"/>
            <a:ext cx="10058400" cy="3396311"/>
          </a:xfrm>
          <a:prstGeom prst="rect">
            <a:avLst/>
          </a:prstGeom>
          <a:solidFill>
            <a:srgbClr val="DBD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fr-CA" sz="1800">
              <a:solidFill>
                <a:srgbClr val="FFFFFF"/>
              </a:solidFill>
            </a:endParaRPr>
          </a:p>
        </p:txBody>
      </p:sp>
      <p:sp>
        <p:nvSpPr>
          <p:cNvPr id="19" name="Title 13"/>
          <p:cNvSpPr>
            <a:spLocks noGrp="1"/>
          </p:cNvSpPr>
          <p:nvPr>
            <p:ph type="title" hasCustomPrompt="1"/>
          </p:nvPr>
        </p:nvSpPr>
        <p:spPr>
          <a:xfrm>
            <a:off x="593727" y="529391"/>
            <a:ext cx="8830786" cy="107186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25" name="Picture Placeholder 2"/>
          <p:cNvSpPr>
            <a:spLocks noGrp="1"/>
          </p:cNvSpPr>
          <p:nvPr>
            <p:ph type="pic" idx="20" hasCustomPrompt="1"/>
          </p:nvPr>
        </p:nvSpPr>
        <p:spPr>
          <a:xfrm>
            <a:off x="867138" y="3549029"/>
            <a:ext cx="1389754" cy="1350863"/>
          </a:xfrm>
          <a:prstGeom prst="ellipse">
            <a:avLst/>
          </a:prstGeom>
          <a:solidFill>
            <a:srgbClr val="4F2D7F"/>
          </a:solidFill>
          <a:ln w="38100">
            <a:solidFill>
              <a:schemeClr val="bg1"/>
            </a:solidFill>
          </a:ln>
        </p:spPr>
        <p:txBody>
          <a:bodyPr tIns="720000" anchor="t"/>
          <a:lstStyle>
            <a:lvl1pPr marL="0" indent="0" algn="ctr">
              <a:spcBef>
                <a:spcPts val="0"/>
              </a:spcBef>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fr-CA" noProof="0" dirty="0"/>
              <a:t>Cliquez pour insérer un icône</a:t>
            </a:r>
          </a:p>
        </p:txBody>
      </p:sp>
      <p:sp>
        <p:nvSpPr>
          <p:cNvPr id="26" name="Picture Placeholder 2"/>
          <p:cNvSpPr>
            <a:spLocks noGrp="1"/>
          </p:cNvSpPr>
          <p:nvPr>
            <p:ph type="pic" idx="21" hasCustomPrompt="1"/>
          </p:nvPr>
        </p:nvSpPr>
        <p:spPr>
          <a:xfrm>
            <a:off x="7783728" y="3549029"/>
            <a:ext cx="1364330" cy="1350863"/>
          </a:xfrm>
          <a:prstGeom prst="ellipse">
            <a:avLst/>
          </a:prstGeom>
          <a:solidFill>
            <a:srgbClr val="4F2D7F"/>
          </a:solidFill>
          <a:ln w="38100">
            <a:solidFill>
              <a:schemeClr val="bg1"/>
            </a:solidFill>
          </a:ln>
        </p:spPr>
        <p:txBody>
          <a:bodyPr tIns="720000" anchor="ctr"/>
          <a:lstStyle>
            <a:lvl1pPr marL="0" indent="0" algn="ctr">
              <a:spcBef>
                <a:spcPts val="0"/>
              </a:spcBef>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fr-CA" noProof="0" dirty="0"/>
              <a:t>Cliquez pour insérer un icône</a:t>
            </a:r>
          </a:p>
        </p:txBody>
      </p:sp>
      <p:sp>
        <p:nvSpPr>
          <p:cNvPr id="27" name="TextBox 7"/>
          <p:cNvSpPr txBox="1"/>
          <p:nvPr userDrawn="1"/>
        </p:nvSpPr>
        <p:spPr>
          <a:xfrm>
            <a:off x="4165104" y="5513455"/>
            <a:ext cx="1685925" cy="307777"/>
          </a:xfrm>
          <a:prstGeom prst="rect">
            <a:avLst/>
          </a:prstGeom>
          <a:noFill/>
        </p:spPr>
        <p:txBody>
          <a:bodyPr wrap="square">
            <a:spAutoFit/>
          </a:bodyPr>
          <a:lstStyle/>
          <a:p>
            <a:pPr algn="ctr" defTabSz="914400">
              <a:defRPr/>
            </a:pPr>
            <a:r>
              <a:rPr lang="en-US" sz="1400" b="1" dirty="0">
                <a:solidFill>
                  <a:srgbClr val="4F2D7F"/>
                </a:solidFill>
              </a:rPr>
              <a:t>SOUSTITRE</a:t>
            </a:r>
          </a:p>
        </p:txBody>
      </p:sp>
      <p:sp>
        <p:nvSpPr>
          <p:cNvPr id="28" name="TextBox 48"/>
          <p:cNvSpPr txBox="1"/>
          <p:nvPr userDrawn="1"/>
        </p:nvSpPr>
        <p:spPr>
          <a:xfrm>
            <a:off x="4144627" y="5755241"/>
            <a:ext cx="1726877" cy="335156"/>
          </a:xfrm>
          <a:prstGeom prst="rect">
            <a:avLst/>
          </a:prstGeom>
          <a:noFill/>
        </p:spPr>
        <p:txBody>
          <a:bodyPr wrap="square">
            <a:spAutoFit/>
          </a:bodyPr>
          <a:lstStyle/>
          <a:p>
            <a:pPr algn="ctr" defTabSz="914400">
              <a:lnSpc>
                <a:spcPct val="150000"/>
              </a:lnSpc>
              <a:defRPr/>
            </a:pPr>
            <a:r>
              <a:rPr lang="en-US" sz="1200" dirty="0" err="1">
                <a:solidFill>
                  <a:srgbClr val="000000"/>
                </a:solidFill>
              </a:rPr>
              <a:t>Texte</a:t>
            </a:r>
            <a:endParaRPr lang="en-US" sz="1200" dirty="0">
              <a:solidFill>
                <a:srgbClr val="000000"/>
              </a:solidFill>
            </a:endParaRPr>
          </a:p>
        </p:txBody>
      </p:sp>
      <p:cxnSp>
        <p:nvCxnSpPr>
          <p:cNvPr id="29" name="Straight Connector 60"/>
          <p:cNvCxnSpPr/>
          <p:nvPr userDrawn="1"/>
        </p:nvCxnSpPr>
        <p:spPr>
          <a:xfrm flipH="1">
            <a:off x="593727" y="3233327"/>
            <a:ext cx="8830786" cy="0"/>
          </a:xfrm>
          <a:prstGeom prst="line">
            <a:avLst/>
          </a:prstGeom>
          <a:ln>
            <a:solidFill>
              <a:srgbClr val="00A7B5"/>
            </a:solidFill>
          </a:ln>
        </p:spPr>
        <p:style>
          <a:lnRef idx="1">
            <a:schemeClr val="accent1"/>
          </a:lnRef>
          <a:fillRef idx="0">
            <a:schemeClr val="accent1"/>
          </a:fillRef>
          <a:effectRef idx="0">
            <a:schemeClr val="accent1"/>
          </a:effectRef>
          <a:fontRef idx="minor">
            <a:schemeClr val="tx1"/>
          </a:fontRef>
        </p:style>
      </p:cxnSp>
      <p:sp>
        <p:nvSpPr>
          <p:cNvPr id="33" name="Text Placeholder 5"/>
          <p:cNvSpPr>
            <a:spLocks noGrp="1"/>
          </p:cNvSpPr>
          <p:nvPr>
            <p:ph type="body" sz="quarter" idx="11" hasCustomPrompt="1"/>
          </p:nvPr>
        </p:nvSpPr>
        <p:spPr>
          <a:xfrm>
            <a:off x="599861" y="1904176"/>
            <a:ext cx="8824651" cy="1165934"/>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700"/>
            </a:lvl1pPr>
            <a:lvl2pPr marL="377190" indent="-377190">
              <a:lnSpc>
                <a:spcPct val="110000"/>
              </a:lnSpc>
              <a:spcBef>
                <a:spcPts val="660"/>
              </a:spcBef>
              <a:spcAft>
                <a:spcPts val="660"/>
              </a:spcAft>
              <a:buClr>
                <a:srgbClr val="4F2D7F"/>
              </a:buClr>
              <a:buSzPct val="115000"/>
              <a:buFont typeface="Wingdings" panose="05000000000000000000" pitchFamily="2" charset="2"/>
              <a:buChar char="§"/>
              <a:defRPr sz="1760"/>
            </a:lvl2pPr>
            <a:lvl3pPr marL="377190" indent="0">
              <a:lnSpc>
                <a:spcPct val="110000"/>
              </a:lnSpc>
              <a:spcBef>
                <a:spcPts val="440"/>
              </a:spcBef>
              <a:spcAft>
                <a:spcPts val="440"/>
              </a:spcAft>
              <a:buClr>
                <a:srgbClr val="4F2D7F"/>
              </a:buClr>
              <a:buSzPct val="115000"/>
              <a:buFont typeface="Arial" panose="020B0604020202020204" pitchFamily="34" charset="0"/>
              <a:buNone/>
              <a:defRPr sz="1540"/>
            </a:lvl3pPr>
            <a:lvl4pPr marL="1131570" indent="-377190">
              <a:lnSpc>
                <a:spcPct val="110000"/>
              </a:lnSpc>
              <a:spcBef>
                <a:spcPts val="440"/>
              </a:spcBef>
              <a:spcAft>
                <a:spcPts val="440"/>
              </a:spcAft>
              <a:buClr>
                <a:srgbClr val="4F2D7F"/>
              </a:buClr>
              <a:buSzPct val="115000"/>
              <a:buFont typeface="Arial Narrow" panose="020B0606020202030204" pitchFamily="34" charset="0"/>
              <a:buChar char="–"/>
              <a:defRPr sz="1540"/>
            </a:lvl4pPr>
          </a:lstStyle>
          <a:p>
            <a:pPr lvl="0"/>
            <a:r>
              <a:rPr lang="en-GB" dirty="0"/>
              <a:t>Corps</a:t>
            </a:r>
          </a:p>
        </p:txBody>
      </p:sp>
      <p:sp>
        <p:nvSpPr>
          <p:cNvPr id="35" name="Picture Placeholder 2"/>
          <p:cNvSpPr>
            <a:spLocks noGrp="1"/>
          </p:cNvSpPr>
          <p:nvPr>
            <p:ph type="pic" idx="22" hasCustomPrompt="1"/>
          </p:nvPr>
        </p:nvSpPr>
        <p:spPr>
          <a:xfrm>
            <a:off x="4325434" y="3549029"/>
            <a:ext cx="1389754" cy="1350863"/>
          </a:xfrm>
          <a:prstGeom prst="ellipse">
            <a:avLst/>
          </a:prstGeom>
          <a:solidFill>
            <a:srgbClr val="4F2D7F"/>
          </a:solidFill>
          <a:ln w="38100">
            <a:solidFill>
              <a:schemeClr val="bg1"/>
            </a:solidFill>
          </a:ln>
        </p:spPr>
        <p:txBody>
          <a:bodyPr tIns="720000" anchor="t"/>
          <a:lstStyle>
            <a:lvl1pPr marL="0" indent="0" algn="ctr">
              <a:spcBef>
                <a:spcPts val="0"/>
              </a:spcBef>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fr-CA" noProof="0" dirty="0"/>
              <a:t>Cliquez pour insérer un icône</a:t>
            </a:r>
          </a:p>
        </p:txBody>
      </p:sp>
      <p:sp>
        <p:nvSpPr>
          <p:cNvPr id="14" name="Rectangle 13"/>
          <p:cNvSpPr/>
          <p:nvPr userDrawn="1"/>
        </p:nvSpPr>
        <p:spPr bwMode="auto">
          <a:xfrm>
            <a:off x="386051" y="597942"/>
            <a:ext cx="50060" cy="435397"/>
          </a:xfrm>
          <a:prstGeom prst="rect">
            <a:avLst/>
          </a:prstGeom>
          <a:solidFill>
            <a:srgbClr val="C8BE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sz="1485">
              <a:solidFill>
                <a:srgbClr val="FFFFFF"/>
              </a:solidFill>
            </a:endParaRPr>
          </a:p>
        </p:txBody>
      </p:sp>
      <p:sp>
        <p:nvSpPr>
          <p:cNvPr id="12" name="TextBox 7"/>
          <p:cNvSpPr txBox="1"/>
          <p:nvPr userDrawn="1"/>
        </p:nvSpPr>
        <p:spPr>
          <a:xfrm>
            <a:off x="708720" y="5513455"/>
            <a:ext cx="1685925" cy="307777"/>
          </a:xfrm>
          <a:prstGeom prst="rect">
            <a:avLst/>
          </a:prstGeom>
          <a:noFill/>
        </p:spPr>
        <p:txBody>
          <a:bodyPr wrap="square">
            <a:spAutoFit/>
          </a:bodyPr>
          <a:lstStyle/>
          <a:p>
            <a:pPr algn="ctr" defTabSz="914400">
              <a:defRPr/>
            </a:pPr>
            <a:r>
              <a:rPr lang="en-US" sz="1400" b="1" dirty="0">
                <a:solidFill>
                  <a:srgbClr val="4F2D7F"/>
                </a:solidFill>
              </a:rPr>
              <a:t>SOUSTITRE</a:t>
            </a:r>
          </a:p>
        </p:txBody>
      </p:sp>
      <p:sp>
        <p:nvSpPr>
          <p:cNvPr id="13" name="TextBox 48"/>
          <p:cNvSpPr txBox="1"/>
          <p:nvPr userDrawn="1"/>
        </p:nvSpPr>
        <p:spPr>
          <a:xfrm>
            <a:off x="688243" y="5755241"/>
            <a:ext cx="1726877" cy="335156"/>
          </a:xfrm>
          <a:prstGeom prst="rect">
            <a:avLst/>
          </a:prstGeom>
          <a:noFill/>
        </p:spPr>
        <p:txBody>
          <a:bodyPr wrap="square">
            <a:spAutoFit/>
          </a:bodyPr>
          <a:lstStyle/>
          <a:p>
            <a:pPr algn="ctr" defTabSz="914400">
              <a:lnSpc>
                <a:spcPct val="150000"/>
              </a:lnSpc>
              <a:defRPr/>
            </a:pPr>
            <a:r>
              <a:rPr lang="en-US" sz="1200" dirty="0" err="1">
                <a:solidFill>
                  <a:srgbClr val="000000"/>
                </a:solidFill>
              </a:rPr>
              <a:t>Texte</a:t>
            </a:r>
            <a:endParaRPr lang="en-US" sz="1200" dirty="0">
              <a:solidFill>
                <a:srgbClr val="000000"/>
              </a:solidFill>
            </a:endParaRPr>
          </a:p>
        </p:txBody>
      </p:sp>
      <p:sp>
        <p:nvSpPr>
          <p:cNvPr id="15" name="TextBox 7"/>
          <p:cNvSpPr txBox="1"/>
          <p:nvPr userDrawn="1"/>
        </p:nvSpPr>
        <p:spPr>
          <a:xfrm>
            <a:off x="7634486" y="5513455"/>
            <a:ext cx="1685925" cy="307777"/>
          </a:xfrm>
          <a:prstGeom prst="rect">
            <a:avLst/>
          </a:prstGeom>
          <a:noFill/>
        </p:spPr>
        <p:txBody>
          <a:bodyPr wrap="square">
            <a:spAutoFit/>
          </a:bodyPr>
          <a:lstStyle/>
          <a:p>
            <a:pPr algn="ctr" defTabSz="914400">
              <a:defRPr/>
            </a:pPr>
            <a:r>
              <a:rPr lang="en-US" sz="1400" b="1" dirty="0">
                <a:solidFill>
                  <a:srgbClr val="4F2D7F"/>
                </a:solidFill>
              </a:rPr>
              <a:t>SOUSTITRE</a:t>
            </a:r>
          </a:p>
        </p:txBody>
      </p:sp>
      <p:sp>
        <p:nvSpPr>
          <p:cNvPr id="16" name="TextBox 48"/>
          <p:cNvSpPr txBox="1"/>
          <p:nvPr userDrawn="1"/>
        </p:nvSpPr>
        <p:spPr>
          <a:xfrm>
            <a:off x="7614009" y="5755241"/>
            <a:ext cx="1726877" cy="335156"/>
          </a:xfrm>
          <a:prstGeom prst="rect">
            <a:avLst/>
          </a:prstGeom>
          <a:noFill/>
        </p:spPr>
        <p:txBody>
          <a:bodyPr wrap="square">
            <a:spAutoFit/>
          </a:bodyPr>
          <a:lstStyle/>
          <a:p>
            <a:pPr algn="ctr" defTabSz="914400">
              <a:lnSpc>
                <a:spcPct val="150000"/>
              </a:lnSpc>
              <a:defRPr/>
            </a:pPr>
            <a:r>
              <a:rPr lang="en-US" sz="1200" dirty="0" err="1">
                <a:solidFill>
                  <a:srgbClr val="000000"/>
                </a:solidFill>
              </a:rPr>
              <a:t>Texte</a:t>
            </a:r>
            <a:endParaRPr lang="en-US" sz="1200" dirty="0">
              <a:solidFill>
                <a:srgbClr val="000000"/>
              </a:solidFill>
            </a:endParaRPr>
          </a:p>
        </p:txBody>
      </p:sp>
    </p:spTree>
    <p:extLst>
      <p:ext uri="{BB962C8B-B14F-4D97-AF65-F5344CB8AC3E}">
        <p14:creationId xmlns:p14="http://schemas.microsoft.com/office/powerpoint/2010/main" val="257135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250"/>
                                        <p:tgtEl>
                                          <p:spTgt spid="27"/>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250"/>
                                        <p:tgtEl>
                                          <p:spTgt spid="29"/>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250"/>
                                        <p:tgtEl>
                                          <p:spTgt spid="28"/>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250"/>
                                        <p:tgtEl>
                                          <p:spTgt spid="12"/>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250"/>
                                        <p:tgtEl>
                                          <p:spTgt spid="13"/>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50"/>
                                        <p:tgtEl>
                                          <p:spTgt spid="15"/>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12" grpId="0"/>
      <p:bldP spid="13" grpId="0"/>
      <p:bldP spid="15" grpId="0"/>
      <p:bldP spid="16" grpId="0"/>
    </p:bldLst>
  </p:timing>
  <p:extLst mod="1">
    <p:ext uri="{DCECCB84-F9BA-43D5-87BE-67443E8EF086}">
      <p15:sldGuideLst xmlns="" xmlns:p15="http://schemas.microsoft.com/office/powerpoint/2012/main">
        <p15:guide id="1" orient="horz" pos="291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 citation">
    <p:spTree>
      <p:nvGrpSpPr>
        <p:cNvPr id="1" name=""/>
        <p:cNvGrpSpPr/>
        <p:nvPr/>
      </p:nvGrpSpPr>
      <p:grpSpPr>
        <a:xfrm>
          <a:off x="0" y="0"/>
          <a:ext cx="0" cy="0"/>
          <a:chOff x="0" y="0"/>
          <a:chExt cx="0" cy="0"/>
        </a:xfrm>
      </p:grpSpPr>
      <p:sp>
        <p:nvSpPr>
          <p:cNvPr id="4" name="Rectangle 3"/>
          <p:cNvSpPr/>
          <p:nvPr userDrawn="1"/>
        </p:nvSpPr>
        <p:spPr>
          <a:xfrm>
            <a:off x="5107782" y="2335321"/>
            <a:ext cx="4316731" cy="4080510"/>
          </a:xfrm>
          <a:prstGeom prst="rect">
            <a:avLst/>
          </a:prstGeom>
          <a:solidFill>
            <a:srgbClr val="00A7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980">
              <a:solidFill>
                <a:srgbClr val="FFFFFF"/>
              </a:solidFill>
            </a:endParaRPr>
          </a:p>
        </p:txBody>
      </p:sp>
      <p:sp>
        <p:nvSpPr>
          <p:cNvPr id="13" name="Text Placeholder 12"/>
          <p:cNvSpPr>
            <a:spLocks noGrp="1"/>
          </p:cNvSpPr>
          <p:nvPr>
            <p:ph type="body" sz="quarter" idx="10" hasCustomPrompt="1"/>
          </p:nvPr>
        </p:nvSpPr>
        <p:spPr>
          <a:xfrm>
            <a:off x="5705810" y="2335321"/>
            <a:ext cx="3098291" cy="4080507"/>
          </a:xfrm>
          <a:prstGeom prst="rect">
            <a:avLst/>
          </a:prstGeom>
          <a:noFill/>
        </p:spPr>
        <p:txBody>
          <a:bodyPr vert="horz" lIns="180000" tIns="655200" rIns="180000" bIns="655200" anchor="ctr" anchorCtr="0"/>
          <a:lstStyle>
            <a:lvl1pPr marL="0" indent="0" algn="ctr">
              <a:lnSpc>
                <a:spcPct val="110000"/>
              </a:lnSpc>
              <a:spcBef>
                <a:spcPts val="660"/>
              </a:spcBef>
              <a:spcAft>
                <a:spcPts val="660"/>
              </a:spcAft>
              <a:buClr>
                <a:srgbClr val="FF7D1E"/>
              </a:buClr>
              <a:buSzPct val="78000"/>
              <a:buFont typeface="Arial"/>
              <a:buNone/>
              <a:defRPr sz="2000" b="0" baseline="0">
                <a:solidFill>
                  <a:srgbClr val="FFFFFF"/>
                </a:solidFill>
              </a:defRPr>
            </a:lvl1pPr>
          </a:lstStyle>
          <a:p>
            <a:pPr lvl="0"/>
            <a:r>
              <a:rPr lang="en-US" dirty="0" err="1"/>
              <a:t>Cliquez</a:t>
            </a:r>
            <a:r>
              <a:rPr lang="en-US" dirty="0"/>
              <a:t> </a:t>
            </a:r>
            <a:r>
              <a:rPr lang="en-US" dirty="0" err="1"/>
              <a:t>ici</a:t>
            </a:r>
            <a:r>
              <a:rPr lang="en-US" dirty="0"/>
              <a:t> pour </a:t>
            </a:r>
            <a:r>
              <a:rPr lang="en-US" dirty="0" err="1"/>
              <a:t>ajouter</a:t>
            </a:r>
            <a:r>
              <a:rPr lang="en-US" dirty="0"/>
              <a:t> </a:t>
            </a:r>
            <a:r>
              <a:rPr lang="en-US" dirty="0" err="1"/>
              <a:t>une</a:t>
            </a:r>
            <a:r>
              <a:rPr lang="en-US" dirty="0"/>
              <a:t> citation</a:t>
            </a:r>
          </a:p>
        </p:txBody>
      </p:sp>
      <p:sp>
        <p:nvSpPr>
          <p:cNvPr id="12" name="Picture Placeholder 2"/>
          <p:cNvSpPr>
            <a:spLocks noGrp="1"/>
          </p:cNvSpPr>
          <p:nvPr>
            <p:ph type="pic" idx="1" hasCustomPrompt="1"/>
          </p:nvPr>
        </p:nvSpPr>
        <p:spPr>
          <a:xfrm>
            <a:off x="593724" y="2335319"/>
            <a:ext cx="4356895" cy="4080510"/>
          </a:xfrm>
          <a:prstGeom prst="rect">
            <a:avLst/>
          </a:prstGeom>
        </p:spPr>
        <p:txBody>
          <a:bodyPr tIns="720000"/>
          <a:lstStyle>
            <a:lvl1pPr marL="0" indent="0">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err="1"/>
              <a:t>Cliquez</a:t>
            </a:r>
            <a:r>
              <a:rPr lang="en-US" dirty="0"/>
              <a:t> sur </a:t>
            </a:r>
            <a:r>
              <a:rPr lang="en-US" dirty="0" err="1"/>
              <a:t>l’icône</a:t>
            </a:r>
            <a:r>
              <a:rPr lang="en-US" dirty="0"/>
              <a:t> pour </a:t>
            </a:r>
            <a:r>
              <a:rPr lang="en-US" dirty="0" err="1"/>
              <a:t>insérer</a:t>
            </a:r>
            <a:r>
              <a:rPr lang="en-US" dirty="0"/>
              <a:t> </a:t>
            </a:r>
            <a:r>
              <a:rPr lang="en-US" dirty="0" err="1"/>
              <a:t>une</a:t>
            </a:r>
            <a:r>
              <a:rPr lang="en-US" dirty="0"/>
              <a:t> image</a:t>
            </a:r>
          </a:p>
        </p:txBody>
      </p:sp>
      <p:sp>
        <p:nvSpPr>
          <p:cNvPr id="9" name="Title 13"/>
          <p:cNvSpPr>
            <a:spLocks noGrp="1"/>
          </p:cNvSpPr>
          <p:nvPr>
            <p:ph type="title" hasCustomPrompt="1"/>
          </p:nvPr>
        </p:nvSpPr>
        <p:spPr>
          <a:xfrm>
            <a:off x="593724" y="535711"/>
            <a:ext cx="8830789" cy="1065549"/>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pic>
        <p:nvPicPr>
          <p:cNvPr id="15" name="Image 14"/>
          <p:cNvPicPr>
            <a:picLocks noChangeAspect="1"/>
          </p:cNvPicPr>
          <p:nvPr userDrawn="1"/>
        </p:nvPicPr>
        <p:blipFill>
          <a:blip r:embed="rId2"/>
          <a:stretch>
            <a:fillRect/>
          </a:stretch>
        </p:blipFill>
        <p:spPr>
          <a:xfrm>
            <a:off x="5188919" y="2446866"/>
            <a:ext cx="516890" cy="431801"/>
          </a:xfrm>
          <a:prstGeom prst="rect">
            <a:avLst/>
          </a:prstGeom>
        </p:spPr>
      </p:pic>
      <p:pic>
        <p:nvPicPr>
          <p:cNvPr id="16" name="Image 15"/>
          <p:cNvPicPr>
            <a:picLocks noChangeAspect="1"/>
          </p:cNvPicPr>
          <p:nvPr userDrawn="1"/>
        </p:nvPicPr>
        <p:blipFill>
          <a:blip r:embed="rId2"/>
          <a:stretch>
            <a:fillRect/>
          </a:stretch>
        </p:blipFill>
        <p:spPr>
          <a:xfrm rot="10800000">
            <a:off x="8804100" y="5843692"/>
            <a:ext cx="516890" cy="431801"/>
          </a:xfrm>
          <a:prstGeom prst="rect">
            <a:avLst/>
          </a:prstGeom>
        </p:spPr>
      </p:pic>
    </p:spTree>
    <p:extLst>
      <p:ext uri="{BB962C8B-B14F-4D97-AF65-F5344CB8AC3E}">
        <p14:creationId xmlns:p14="http://schemas.microsoft.com/office/powerpoint/2010/main" val="3661890681"/>
      </p:ext>
    </p:extLst>
  </p:cSld>
  <p:clrMapOvr>
    <a:masterClrMapping/>
  </p:clrMapOvr>
  <p:extLst mod="1">
    <p:ext uri="{DCECCB84-F9BA-43D5-87BE-67443E8EF086}">
      <p15:sldGuideLst xmlns="" xmlns:p15="http://schemas.microsoft.com/office/powerpoint/2012/main">
        <p15:guide id="1" orient="horz" pos="1471">
          <p15:clr>
            <a:srgbClr val="FBAE40"/>
          </p15:clr>
        </p15:guide>
        <p15:guide id="2" orient="horz" pos="404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itation (mauve)">
    <p:spTree>
      <p:nvGrpSpPr>
        <p:cNvPr id="1" name=""/>
        <p:cNvGrpSpPr/>
        <p:nvPr/>
      </p:nvGrpSpPr>
      <p:grpSpPr>
        <a:xfrm>
          <a:off x="0" y="0"/>
          <a:ext cx="0" cy="0"/>
          <a:chOff x="0" y="0"/>
          <a:chExt cx="0" cy="0"/>
        </a:xfrm>
      </p:grpSpPr>
      <p:sp>
        <p:nvSpPr>
          <p:cNvPr id="6" name="Rectangle 5"/>
          <p:cNvSpPr/>
          <p:nvPr userDrawn="1"/>
        </p:nvSpPr>
        <p:spPr>
          <a:xfrm>
            <a:off x="0" y="1"/>
            <a:ext cx="10058400" cy="7110307"/>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980">
              <a:solidFill>
                <a:srgbClr val="FFFFFF"/>
              </a:solidFill>
            </a:endParaRPr>
          </a:p>
        </p:txBody>
      </p:sp>
      <p:sp>
        <p:nvSpPr>
          <p:cNvPr id="7" name="Text Placeholder 12"/>
          <p:cNvSpPr>
            <a:spLocks noGrp="1"/>
          </p:cNvSpPr>
          <p:nvPr>
            <p:ph type="body" sz="quarter" idx="11" hasCustomPrompt="1"/>
          </p:nvPr>
        </p:nvSpPr>
        <p:spPr>
          <a:xfrm>
            <a:off x="1632015" y="255482"/>
            <a:ext cx="6803163" cy="6595745"/>
          </a:xfrm>
          <a:prstGeom prst="rect">
            <a:avLst/>
          </a:prstGeom>
          <a:noFill/>
        </p:spPr>
        <p:txBody>
          <a:bodyPr vert="horz" lIns="180000" tIns="655200" rIns="180000" bIns="655200" anchor="ctr" anchorCtr="0"/>
          <a:lstStyle>
            <a:lvl1pPr marL="0" indent="0" algn="l">
              <a:lnSpc>
                <a:spcPct val="110000"/>
              </a:lnSpc>
              <a:spcBef>
                <a:spcPts val="0"/>
              </a:spcBef>
              <a:buClr>
                <a:srgbClr val="FF7D1E"/>
              </a:buClr>
              <a:buSzPct val="78000"/>
              <a:buFont typeface="Arial"/>
              <a:buNone/>
              <a:defRPr sz="4500" b="0" baseline="0">
                <a:solidFill>
                  <a:srgbClr val="FFFFFF"/>
                </a:solidFill>
              </a:defRPr>
            </a:lvl1pPr>
          </a:lstStyle>
          <a:p>
            <a:pPr lvl="0"/>
            <a:r>
              <a:rPr lang="en-US" dirty="0" err="1"/>
              <a:t>Cliquez</a:t>
            </a:r>
            <a:r>
              <a:rPr lang="en-US" dirty="0"/>
              <a:t> </a:t>
            </a:r>
            <a:r>
              <a:rPr lang="en-US" dirty="0" err="1"/>
              <a:t>ici</a:t>
            </a:r>
            <a:r>
              <a:rPr lang="en-US" dirty="0"/>
              <a:t> pour </a:t>
            </a:r>
            <a:r>
              <a:rPr lang="en-US" dirty="0" err="1"/>
              <a:t>ajouter</a:t>
            </a:r>
            <a:r>
              <a:rPr lang="en-US" dirty="0"/>
              <a:t> </a:t>
            </a:r>
            <a:r>
              <a:rPr lang="en-US" dirty="0" err="1"/>
              <a:t>une</a:t>
            </a:r>
            <a:r>
              <a:rPr lang="en-US" dirty="0"/>
              <a:t> citation</a:t>
            </a:r>
          </a:p>
        </p:txBody>
      </p:sp>
    </p:spTree>
    <p:extLst>
      <p:ext uri="{BB962C8B-B14F-4D97-AF65-F5344CB8AC3E}">
        <p14:creationId xmlns:p14="http://schemas.microsoft.com/office/powerpoint/2010/main" val="2999575776"/>
      </p:ext>
    </p:extLst>
  </p:cSld>
  <p:clrMapOvr>
    <a:masterClrMapping/>
  </p:clrMapOvr>
  <p:extLst mod="1">
    <p:ext uri="{DCECCB84-F9BA-43D5-87BE-67443E8EF086}">
      <p15:sldGuideLst xmlns="" xmlns:p15="http://schemas.microsoft.com/office/powerpoint/2012/main">
        <p15:guide id="1" orient="horz" pos="16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uverture 3">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itre 1"/>
          <p:cNvSpPr>
            <a:spLocks noGrp="1"/>
          </p:cNvSpPr>
          <p:nvPr>
            <p:ph type="title"/>
          </p:nvPr>
        </p:nvSpPr>
        <p:spPr>
          <a:xfrm>
            <a:off x="3690535" y="6559703"/>
            <a:ext cx="5932775" cy="532748"/>
          </a:xfrm>
        </p:spPr>
        <p:txBody>
          <a:bodyPr>
            <a:normAutofit/>
          </a:bodyPr>
          <a:lstStyle>
            <a:lvl1pPr algn="r">
              <a:defRPr sz="2200"/>
            </a:lvl1pPr>
          </a:lstStyle>
          <a:p>
            <a:r>
              <a:rPr lang="fr-FR"/>
              <a:t>Modifiez le style du titre</a:t>
            </a:r>
            <a:endParaRPr lang="fr-CA" dirty="0"/>
          </a:p>
        </p:txBody>
      </p:sp>
      <p:sp>
        <p:nvSpPr>
          <p:cNvPr id="7" name="Espace réservé du contenu 5"/>
          <p:cNvSpPr>
            <a:spLocks noGrp="1"/>
          </p:cNvSpPr>
          <p:nvPr>
            <p:ph sz="quarter" idx="10" hasCustomPrompt="1"/>
          </p:nvPr>
        </p:nvSpPr>
        <p:spPr>
          <a:xfrm>
            <a:off x="3690535" y="7111250"/>
            <a:ext cx="5932775" cy="300722"/>
          </a:xfrm>
          <a:prstGeom prst="rect">
            <a:avLst/>
          </a:prstGeom>
        </p:spPr>
        <p:txBody>
          <a:bodyPr lIns="0" rIns="0"/>
          <a:lstStyle>
            <a:lvl1pPr marL="0" marR="0" indent="0" algn="r" defTabSz="1005840" rtl="0" eaLnBrk="1" fontAlgn="auto" latinLnBrk="0" hangingPunct="1">
              <a:lnSpc>
                <a:spcPct val="100000"/>
              </a:lnSpc>
              <a:spcBef>
                <a:spcPct val="20000"/>
              </a:spcBef>
              <a:spcAft>
                <a:spcPts val="0"/>
              </a:spcAft>
              <a:buClrTx/>
              <a:buSzTx/>
              <a:buFont typeface="Arial" pitchFamily="34" charset="0"/>
              <a:buNone/>
              <a:tabLst/>
              <a:defRPr sz="1320">
                <a:solidFill>
                  <a:srgbClr val="3E3F40"/>
                </a:solidFill>
                <a:latin typeface="+mj-lt"/>
              </a:defRPr>
            </a:lvl1pPr>
          </a:lstStyle>
          <a:p>
            <a:pPr marL="0" marR="0" lvl="0" indent="0" algn="r" defTabSz="1005840" rtl="0" eaLnBrk="1" fontAlgn="auto" latinLnBrk="0" hangingPunct="1">
              <a:lnSpc>
                <a:spcPct val="100000"/>
              </a:lnSpc>
              <a:spcBef>
                <a:spcPct val="20000"/>
              </a:spcBef>
              <a:spcAft>
                <a:spcPts val="0"/>
              </a:spcAft>
              <a:buClrTx/>
              <a:buSzTx/>
              <a:buFont typeface="Arial" pitchFamily="34" charset="0"/>
              <a:buNone/>
              <a:tabLst/>
              <a:defRPr/>
            </a:pPr>
            <a:r>
              <a:rPr lang="fr-FR" sz="1320" dirty="0">
                <a:solidFill>
                  <a:srgbClr val="3E3F40"/>
                </a:solidFill>
                <a:latin typeface="+mj-lt"/>
              </a:rPr>
              <a:t>Nom du mandat • Date</a:t>
            </a:r>
          </a:p>
        </p:txBody>
      </p:sp>
    </p:spTree>
    <p:extLst>
      <p:ext uri="{BB962C8B-B14F-4D97-AF65-F5344CB8AC3E}">
        <p14:creationId xmlns:p14="http://schemas.microsoft.com/office/powerpoint/2010/main" val="24937718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itation (gris)">
    <p:spTree>
      <p:nvGrpSpPr>
        <p:cNvPr id="1" name=""/>
        <p:cNvGrpSpPr/>
        <p:nvPr/>
      </p:nvGrpSpPr>
      <p:grpSpPr>
        <a:xfrm>
          <a:off x="0" y="0"/>
          <a:ext cx="0" cy="0"/>
          <a:chOff x="0" y="0"/>
          <a:chExt cx="0" cy="0"/>
        </a:xfrm>
      </p:grpSpPr>
      <p:sp>
        <p:nvSpPr>
          <p:cNvPr id="4" name="Rectangle 3"/>
          <p:cNvSpPr/>
          <p:nvPr userDrawn="1"/>
        </p:nvSpPr>
        <p:spPr>
          <a:xfrm>
            <a:off x="0" y="1"/>
            <a:ext cx="10058400" cy="7110307"/>
          </a:xfrm>
          <a:prstGeom prst="rect">
            <a:avLst/>
          </a:prstGeom>
          <a:solidFill>
            <a:srgbClr val="DED8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980">
              <a:solidFill>
                <a:srgbClr val="FFFFFF"/>
              </a:solidFill>
            </a:endParaRPr>
          </a:p>
        </p:txBody>
      </p:sp>
      <p:pic>
        <p:nvPicPr>
          <p:cNvPr id="11" name="Image 10"/>
          <p:cNvPicPr>
            <a:picLocks noChangeAspect="1"/>
          </p:cNvPicPr>
          <p:nvPr userDrawn="1"/>
        </p:nvPicPr>
        <p:blipFill>
          <a:blip r:embed="rId2"/>
          <a:stretch>
            <a:fillRect/>
          </a:stretch>
        </p:blipFill>
        <p:spPr>
          <a:xfrm>
            <a:off x="509926" y="758660"/>
            <a:ext cx="930795" cy="777569"/>
          </a:xfrm>
          <a:prstGeom prst="rect">
            <a:avLst/>
          </a:prstGeom>
        </p:spPr>
      </p:pic>
      <p:pic>
        <p:nvPicPr>
          <p:cNvPr id="12" name="Image 11"/>
          <p:cNvPicPr>
            <a:picLocks noChangeAspect="1"/>
          </p:cNvPicPr>
          <p:nvPr userDrawn="1"/>
        </p:nvPicPr>
        <p:blipFill>
          <a:blip r:embed="rId2"/>
          <a:stretch>
            <a:fillRect/>
          </a:stretch>
        </p:blipFill>
        <p:spPr>
          <a:xfrm rot="10800000">
            <a:off x="8823546" y="5785317"/>
            <a:ext cx="930795" cy="777569"/>
          </a:xfrm>
          <a:prstGeom prst="rect">
            <a:avLst/>
          </a:prstGeom>
        </p:spPr>
      </p:pic>
      <p:sp>
        <p:nvSpPr>
          <p:cNvPr id="6" name="Text Placeholder 12"/>
          <p:cNvSpPr>
            <a:spLocks noGrp="1"/>
          </p:cNvSpPr>
          <p:nvPr>
            <p:ph type="body" sz="quarter" idx="11" hasCustomPrompt="1"/>
          </p:nvPr>
        </p:nvSpPr>
        <p:spPr>
          <a:xfrm>
            <a:off x="1632015" y="255482"/>
            <a:ext cx="6803163" cy="6595745"/>
          </a:xfrm>
          <a:prstGeom prst="rect">
            <a:avLst/>
          </a:prstGeom>
          <a:noFill/>
        </p:spPr>
        <p:txBody>
          <a:bodyPr vert="horz" lIns="180000" tIns="655200" rIns="180000" bIns="655200" anchor="ctr" anchorCtr="0"/>
          <a:lstStyle>
            <a:lvl1pPr marL="0" indent="0" algn="l">
              <a:lnSpc>
                <a:spcPct val="110000"/>
              </a:lnSpc>
              <a:spcBef>
                <a:spcPts val="0"/>
              </a:spcBef>
              <a:buClr>
                <a:srgbClr val="FF7D1E"/>
              </a:buClr>
              <a:buSzPct val="78000"/>
              <a:buFont typeface="Arial"/>
              <a:buNone/>
              <a:defRPr sz="4500" b="0" baseline="0">
                <a:solidFill>
                  <a:srgbClr val="4F2D7F"/>
                </a:solidFill>
              </a:defRPr>
            </a:lvl1pPr>
          </a:lstStyle>
          <a:p>
            <a:pPr lvl="0"/>
            <a:r>
              <a:rPr lang="en-US" dirty="0" err="1"/>
              <a:t>Cliquez</a:t>
            </a:r>
            <a:r>
              <a:rPr lang="en-US" dirty="0"/>
              <a:t> </a:t>
            </a:r>
            <a:r>
              <a:rPr lang="en-US" dirty="0" err="1"/>
              <a:t>ici</a:t>
            </a:r>
            <a:r>
              <a:rPr lang="en-US" dirty="0"/>
              <a:t> pour </a:t>
            </a:r>
            <a:r>
              <a:rPr lang="en-US" dirty="0" err="1"/>
              <a:t>ajouter</a:t>
            </a:r>
            <a:r>
              <a:rPr lang="en-US" dirty="0"/>
              <a:t> </a:t>
            </a:r>
            <a:r>
              <a:rPr lang="en-US" dirty="0" err="1"/>
              <a:t>une</a:t>
            </a:r>
            <a:r>
              <a:rPr lang="en-US" dirty="0"/>
              <a:t> citation</a:t>
            </a:r>
          </a:p>
        </p:txBody>
      </p:sp>
    </p:spTree>
    <p:extLst>
      <p:ext uri="{BB962C8B-B14F-4D97-AF65-F5344CB8AC3E}">
        <p14:creationId xmlns:p14="http://schemas.microsoft.com/office/powerpoint/2010/main" val="3038154412"/>
      </p:ext>
    </p:extLst>
  </p:cSld>
  <p:clrMapOvr>
    <a:masterClrMapping/>
  </p:clrMapOvr>
  <p:extLst mod="1">
    <p:ext uri="{DCECCB84-F9BA-43D5-87BE-67443E8EF086}">
      <p15:sldGuideLst xmlns="" xmlns:p15="http://schemas.microsoft.com/office/powerpoint/2012/main">
        <p15:guide id="1" orient="horz" pos="16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ux colonnes (mauve)">
    <p:spTree>
      <p:nvGrpSpPr>
        <p:cNvPr id="1" name=""/>
        <p:cNvGrpSpPr/>
        <p:nvPr/>
      </p:nvGrpSpPr>
      <p:grpSpPr>
        <a:xfrm>
          <a:off x="0" y="0"/>
          <a:ext cx="0" cy="0"/>
          <a:chOff x="0" y="0"/>
          <a:chExt cx="0" cy="0"/>
        </a:xfrm>
      </p:grpSpPr>
      <p:sp>
        <p:nvSpPr>
          <p:cNvPr id="4" name="Rectangle 3"/>
          <p:cNvSpPr/>
          <p:nvPr userDrawn="1"/>
        </p:nvSpPr>
        <p:spPr>
          <a:xfrm>
            <a:off x="4950621" y="2254357"/>
            <a:ext cx="4477956" cy="4161472"/>
          </a:xfrm>
          <a:prstGeom prst="rect">
            <a:avLst/>
          </a:prstGeom>
          <a:solidFill>
            <a:srgbClr val="4F2D7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980">
              <a:solidFill>
                <a:srgbClr val="FFFFFF"/>
              </a:solidFill>
            </a:endParaRPr>
          </a:p>
        </p:txBody>
      </p:sp>
      <p:sp>
        <p:nvSpPr>
          <p:cNvPr id="7" name="Rectangle 6"/>
          <p:cNvSpPr/>
          <p:nvPr userDrawn="1"/>
        </p:nvSpPr>
        <p:spPr>
          <a:xfrm>
            <a:off x="593725" y="2254357"/>
            <a:ext cx="4356895" cy="4163235"/>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980">
              <a:solidFill>
                <a:srgbClr val="FFFFFF"/>
              </a:solidFill>
            </a:endParaRPr>
          </a:p>
        </p:txBody>
      </p:sp>
      <p:sp>
        <p:nvSpPr>
          <p:cNvPr id="9" name="Oval 8"/>
          <p:cNvSpPr/>
          <p:nvPr userDrawn="1"/>
        </p:nvSpPr>
        <p:spPr>
          <a:xfrm>
            <a:off x="3475736" y="3772584"/>
            <a:ext cx="1698752" cy="1280287"/>
          </a:xfrm>
          <a:prstGeom prst="ellipse">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980">
              <a:solidFill>
                <a:srgbClr val="FFFFFF"/>
              </a:solidFill>
            </a:endParaRPr>
          </a:p>
        </p:txBody>
      </p:sp>
      <p:sp>
        <p:nvSpPr>
          <p:cNvPr id="11" name="Title 13"/>
          <p:cNvSpPr>
            <a:spLocks noGrp="1"/>
          </p:cNvSpPr>
          <p:nvPr>
            <p:ph type="title" hasCustomPrompt="1"/>
          </p:nvPr>
        </p:nvSpPr>
        <p:spPr>
          <a:xfrm>
            <a:off x="593725" y="535711"/>
            <a:ext cx="8830787" cy="106554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10" name="Text Placeholder 5"/>
          <p:cNvSpPr>
            <a:spLocks noGrp="1"/>
          </p:cNvSpPr>
          <p:nvPr>
            <p:ph type="body" sz="quarter" idx="11" hasCustomPrompt="1"/>
          </p:nvPr>
        </p:nvSpPr>
        <p:spPr>
          <a:xfrm>
            <a:off x="751925"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bg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bg1"/>
                </a:solidFill>
              </a:defRPr>
            </a:lvl2pPr>
            <a:lvl3pPr marL="378937" indent="-378937">
              <a:lnSpc>
                <a:spcPct val="110000"/>
              </a:lnSpc>
              <a:spcBef>
                <a:spcPts val="440"/>
              </a:spcBef>
              <a:spcAft>
                <a:spcPts val="440"/>
              </a:spcAft>
              <a:buClr>
                <a:schemeClr val="bg1"/>
              </a:buClr>
              <a:buSzPct val="120000"/>
              <a:buFont typeface="Wingdings" panose="05000000000000000000" pitchFamily="2" charset="2"/>
              <a:buChar char="§"/>
              <a:defRPr sz="1700">
                <a:solidFill>
                  <a:schemeClr val="bg1"/>
                </a:solidFill>
              </a:defRPr>
            </a:lvl3pPr>
            <a:lvl4pPr marL="757873" indent="-378937">
              <a:lnSpc>
                <a:spcPct val="110000"/>
              </a:lnSpc>
              <a:spcBef>
                <a:spcPts val="440"/>
              </a:spcBef>
              <a:spcAft>
                <a:spcPts val="440"/>
              </a:spcAft>
              <a:buClr>
                <a:schemeClr val="bg1"/>
              </a:buClr>
              <a:buSzPct val="120000"/>
              <a:buFont typeface="Arial" panose="020B0604020202020204" pitchFamily="34" charset="0"/>
              <a:buChar char="•"/>
              <a:defRPr sz="1400">
                <a:solidFill>
                  <a:schemeClr val="bg1"/>
                </a:solidFill>
              </a:defRPr>
            </a:lvl4pPr>
            <a:lvl5pPr marL="1136809" indent="-378937">
              <a:lnSpc>
                <a:spcPct val="110000"/>
              </a:lnSpc>
              <a:spcBef>
                <a:spcPts val="330"/>
              </a:spcBef>
              <a:spcAft>
                <a:spcPts val="330"/>
              </a:spcAft>
              <a:buClr>
                <a:schemeClr val="bg1"/>
              </a:buClr>
              <a:buSzPct val="120000"/>
              <a:buFont typeface="Arial Narrow" panose="020B0606020202030204" pitchFamily="34" charset="0"/>
              <a:buChar char="–"/>
              <a:defRPr sz="1400">
                <a:solidFill>
                  <a:schemeClr val="bg1"/>
                </a:solidFill>
              </a:defRPr>
            </a:lvl5pPr>
          </a:lstStyle>
          <a:p>
            <a:pPr lvl="0"/>
            <a:r>
              <a:rPr lang="en-GB" dirty="0"/>
              <a:t>SOUSTITRE</a:t>
            </a:r>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
        <p:nvSpPr>
          <p:cNvPr id="12" name="Text Placeholder 5"/>
          <p:cNvSpPr>
            <a:spLocks noGrp="1"/>
          </p:cNvSpPr>
          <p:nvPr>
            <p:ph type="body" sz="quarter" idx="12" hasCustomPrompt="1"/>
          </p:nvPr>
        </p:nvSpPr>
        <p:spPr>
          <a:xfrm>
            <a:off x="5270175"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tx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tx1"/>
                </a:solidFill>
              </a:defRPr>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solidFill>
                  <a:schemeClr val="tx1"/>
                </a:solidFill>
              </a:defRPr>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solidFill>
                  <a:schemeClr val="tx1"/>
                </a:solidFill>
              </a:defRPr>
            </a:lvl4pPr>
            <a:lvl5pPr marL="1136809" indent="-378937">
              <a:lnSpc>
                <a:spcPct val="110000"/>
              </a:lnSpc>
              <a:spcBef>
                <a:spcPts val="330"/>
              </a:spcBef>
              <a:spcAft>
                <a:spcPts val="330"/>
              </a:spcAft>
              <a:buClr>
                <a:srgbClr val="4F2D7F"/>
              </a:buClr>
              <a:buSzPct val="120000"/>
              <a:buFont typeface="Arial Narrow" panose="020B0606020202030204" pitchFamily="34" charset="0"/>
              <a:buChar char="–"/>
              <a:defRPr sz="1600">
                <a:solidFill>
                  <a:schemeClr val="tx1"/>
                </a:solidFill>
              </a:defRPr>
            </a:lvl5pPr>
          </a:lstStyle>
          <a:p>
            <a:pPr lvl="0"/>
            <a:r>
              <a:rPr lang="en-GB" dirty="0"/>
              <a:t>SOUSTITRE</a:t>
            </a:r>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2297218069"/>
      </p:ext>
    </p:extLst>
  </p:cSld>
  <p:clrMapOvr>
    <a:masterClrMapping/>
  </p:clrMapOvr>
  <p:extLst mod="1">
    <p:ext uri="{DCECCB84-F9BA-43D5-87BE-67443E8EF086}">
      <p15:sldGuideLst xmlns="" xmlns:p15="http://schemas.microsoft.com/office/powerpoint/2012/main">
        <p15:guide id="1" orient="horz" pos="1420">
          <p15:clr>
            <a:srgbClr val="FBAE40"/>
          </p15:clr>
        </p15:guide>
        <p15:guide id="2" orient="horz" pos="404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ux colonnes (sarcelle)">
    <p:spTree>
      <p:nvGrpSpPr>
        <p:cNvPr id="1" name=""/>
        <p:cNvGrpSpPr/>
        <p:nvPr/>
      </p:nvGrpSpPr>
      <p:grpSpPr>
        <a:xfrm>
          <a:off x="0" y="0"/>
          <a:ext cx="0" cy="0"/>
          <a:chOff x="0" y="0"/>
          <a:chExt cx="0" cy="0"/>
        </a:xfrm>
      </p:grpSpPr>
      <p:sp>
        <p:nvSpPr>
          <p:cNvPr id="18" name="Rectangle 17"/>
          <p:cNvSpPr/>
          <p:nvPr userDrawn="1"/>
        </p:nvSpPr>
        <p:spPr>
          <a:xfrm>
            <a:off x="4950620" y="2254357"/>
            <a:ext cx="4477956" cy="4163235"/>
          </a:xfrm>
          <a:prstGeom prst="rect">
            <a:avLst/>
          </a:prstGeom>
          <a:solidFill>
            <a:srgbClr val="CCED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980">
              <a:solidFill>
                <a:srgbClr val="FFFFFF"/>
              </a:solidFill>
            </a:endParaRPr>
          </a:p>
        </p:txBody>
      </p:sp>
      <p:sp>
        <p:nvSpPr>
          <p:cNvPr id="27" name="Rectangle 26"/>
          <p:cNvSpPr/>
          <p:nvPr userDrawn="1"/>
        </p:nvSpPr>
        <p:spPr>
          <a:xfrm>
            <a:off x="593723" y="2254357"/>
            <a:ext cx="4356897" cy="4161472"/>
          </a:xfrm>
          <a:prstGeom prst="rect">
            <a:avLst/>
          </a:prstGeom>
          <a:solidFill>
            <a:srgbClr val="00A7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980">
              <a:solidFill>
                <a:srgbClr val="FFFFFF"/>
              </a:solidFill>
            </a:endParaRPr>
          </a:p>
        </p:txBody>
      </p:sp>
      <p:sp>
        <p:nvSpPr>
          <p:cNvPr id="33" name="Oval 32"/>
          <p:cNvSpPr/>
          <p:nvPr userDrawn="1"/>
        </p:nvSpPr>
        <p:spPr>
          <a:xfrm>
            <a:off x="3475736" y="3772584"/>
            <a:ext cx="1698752" cy="1280287"/>
          </a:xfrm>
          <a:prstGeom prst="ellipse">
            <a:avLst/>
          </a:prstGeom>
          <a:solidFill>
            <a:srgbClr val="00A7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980">
              <a:solidFill>
                <a:srgbClr val="FFFFFF"/>
              </a:solidFill>
            </a:endParaRPr>
          </a:p>
        </p:txBody>
      </p:sp>
      <p:sp>
        <p:nvSpPr>
          <p:cNvPr id="10" name="Title 13"/>
          <p:cNvSpPr>
            <a:spLocks noGrp="1"/>
          </p:cNvSpPr>
          <p:nvPr>
            <p:ph type="title" hasCustomPrompt="1"/>
          </p:nvPr>
        </p:nvSpPr>
        <p:spPr>
          <a:xfrm>
            <a:off x="593725" y="529394"/>
            <a:ext cx="8834851" cy="1071865"/>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8" name="Text Placeholder 5"/>
          <p:cNvSpPr>
            <a:spLocks noGrp="1"/>
          </p:cNvSpPr>
          <p:nvPr>
            <p:ph type="body" sz="quarter" idx="11" hasCustomPrompt="1"/>
          </p:nvPr>
        </p:nvSpPr>
        <p:spPr>
          <a:xfrm>
            <a:off x="751925"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bg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bg1"/>
                </a:solidFill>
              </a:defRPr>
            </a:lvl2pPr>
            <a:lvl3pPr marL="378937" indent="-378937">
              <a:lnSpc>
                <a:spcPct val="110000"/>
              </a:lnSpc>
              <a:spcBef>
                <a:spcPts val="440"/>
              </a:spcBef>
              <a:spcAft>
                <a:spcPts val="440"/>
              </a:spcAft>
              <a:buClr>
                <a:schemeClr val="bg1"/>
              </a:buClr>
              <a:buSzPct val="120000"/>
              <a:buFont typeface="Wingdings" panose="05000000000000000000" pitchFamily="2" charset="2"/>
              <a:buChar char="§"/>
              <a:defRPr sz="1700">
                <a:solidFill>
                  <a:schemeClr val="bg1"/>
                </a:solidFill>
              </a:defRPr>
            </a:lvl3pPr>
            <a:lvl4pPr marL="757873" indent="-378937">
              <a:lnSpc>
                <a:spcPct val="110000"/>
              </a:lnSpc>
              <a:spcBef>
                <a:spcPts val="440"/>
              </a:spcBef>
              <a:spcAft>
                <a:spcPts val="440"/>
              </a:spcAft>
              <a:buClr>
                <a:schemeClr val="bg1"/>
              </a:buClr>
              <a:buSzPct val="120000"/>
              <a:buFont typeface="Arial" panose="020B0604020202020204" pitchFamily="34" charset="0"/>
              <a:buChar char="•"/>
              <a:defRPr sz="1400">
                <a:solidFill>
                  <a:schemeClr val="bg1"/>
                </a:solidFill>
              </a:defRPr>
            </a:lvl4pPr>
            <a:lvl5pPr marL="1136809" indent="-378937">
              <a:lnSpc>
                <a:spcPct val="110000"/>
              </a:lnSpc>
              <a:spcBef>
                <a:spcPts val="330"/>
              </a:spcBef>
              <a:spcAft>
                <a:spcPts val="330"/>
              </a:spcAft>
              <a:buClr>
                <a:schemeClr val="bg1"/>
              </a:buClr>
              <a:buSzPct val="120000"/>
              <a:buFont typeface="Arial Narrow" panose="020B0606020202030204" pitchFamily="34" charset="0"/>
              <a:buChar char="–"/>
              <a:defRPr sz="1400">
                <a:solidFill>
                  <a:schemeClr val="bg1"/>
                </a:solidFill>
              </a:defRPr>
            </a:lvl5pPr>
          </a:lstStyle>
          <a:p>
            <a:pPr lvl="0"/>
            <a:r>
              <a:rPr lang="en-GB" dirty="0"/>
              <a:t>SOUSTITRE</a:t>
            </a:r>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
        <p:nvSpPr>
          <p:cNvPr id="9" name="Text Placeholder 5"/>
          <p:cNvSpPr>
            <a:spLocks noGrp="1"/>
          </p:cNvSpPr>
          <p:nvPr>
            <p:ph type="body" sz="quarter" idx="12" hasCustomPrompt="1"/>
          </p:nvPr>
        </p:nvSpPr>
        <p:spPr>
          <a:xfrm>
            <a:off x="5270175"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tx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tx1"/>
                </a:solidFill>
              </a:defRPr>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solidFill>
                  <a:schemeClr val="tx1"/>
                </a:solidFill>
              </a:defRPr>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solidFill>
                  <a:schemeClr val="tx1"/>
                </a:solidFill>
              </a:defRPr>
            </a:lvl4pPr>
            <a:lvl5pPr marL="1136809" indent="-378937">
              <a:lnSpc>
                <a:spcPct val="110000"/>
              </a:lnSpc>
              <a:spcBef>
                <a:spcPts val="330"/>
              </a:spcBef>
              <a:spcAft>
                <a:spcPts val="330"/>
              </a:spcAft>
              <a:buClr>
                <a:srgbClr val="4F2D7F"/>
              </a:buClr>
              <a:buSzPct val="120000"/>
              <a:buFont typeface="Arial Narrow" panose="020B0606020202030204" pitchFamily="34" charset="0"/>
              <a:buChar char="–"/>
              <a:defRPr sz="1600">
                <a:solidFill>
                  <a:schemeClr val="tx1"/>
                </a:solidFill>
              </a:defRPr>
            </a:lvl5pPr>
          </a:lstStyle>
          <a:p>
            <a:pPr lvl="0"/>
            <a:r>
              <a:rPr lang="en-GB" dirty="0"/>
              <a:t>SOUSTITRE</a:t>
            </a:r>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1726564806"/>
      </p:ext>
    </p:extLst>
  </p:cSld>
  <p:clrMapOvr>
    <a:masterClrMapping/>
  </p:clrMapOvr>
  <p:extLst mod="1">
    <p:ext uri="{DCECCB84-F9BA-43D5-87BE-67443E8EF086}">
      <p15:sldGuideLst xmlns="" xmlns:p15="http://schemas.microsoft.com/office/powerpoint/2012/main">
        <p15:guide id="1" orient="horz" pos="1420">
          <p15:clr>
            <a:srgbClr val="FBAE40"/>
          </p15:clr>
        </p15:guide>
        <p15:guide id="2" orient="horz" pos="404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ux colonnes (vert)">
    <p:spTree>
      <p:nvGrpSpPr>
        <p:cNvPr id="1" name=""/>
        <p:cNvGrpSpPr/>
        <p:nvPr/>
      </p:nvGrpSpPr>
      <p:grpSpPr>
        <a:xfrm>
          <a:off x="0" y="0"/>
          <a:ext cx="0" cy="0"/>
          <a:chOff x="0" y="0"/>
          <a:chExt cx="0" cy="0"/>
        </a:xfrm>
      </p:grpSpPr>
      <p:sp>
        <p:nvSpPr>
          <p:cNvPr id="4" name="Rectangle 3"/>
          <p:cNvSpPr/>
          <p:nvPr userDrawn="1"/>
        </p:nvSpPr>
        <p:spPr>
          <a:xfrm>
            <a:off x="4950621" y="2254357"/>
            <a:ext cx="4477956" cy="4163235"/>
          </a:xfrm>
          <a:prstGeom prst="rect">
            <a:avLst/>
          </a:prstGeom>
          <a:solidFill>
            <a:srgbClr val="EBF7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980">
              <a:solidFill>
                <a:srgbClr val="FFFFFF"/>
              </a:solidFill>
            </a:endParaRPr>
          </a:p>
        </p:txBody>
      </p:sp>
      <p:sp>
        <p:nvSpPr>
          <p:cNvPr id="7" name="Rectangle 6"/>
          <p:cNvSpPr/>
          <p:nvPr userDrawn="1"/>
        </p:nvSpPr>
        <p:spPr>
          <a:xfrm>
            <a:off x="593725" y="2254357"/>
            <a:ext cx="4356895" cy="4161472"/>
          </a:xfrm>
          <a:prstGeom prst="rect">
            <a:avLst/>
          </a:prstGeom>
          <a:solidFill>
            <a:srgbClr val="9BD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980">
              <a:solidFill>
                <a:srgbClr val="FFFFFF"/>
              </a:solidFill>
            </a:endParaRPr>
          </a:p>
        </p:txBody>
      </p:sp>
      <p:sp>
        <p:nvSpPr>
          <p:cNvPr id="9" name="Oval 8"/>
          <p:cNvSpPr/>
          <p:nvPr userDrawn="1"/>
        </p:nvSpPr>
        <p:spPr>
          <a:xfrm>
            <a:off x="3475736" y="3772584"/>
            <a:ext cx="1698752" cy="1280287"/>
          </a:xfrm>
          <a:prstGeom prst="ellipse">
            <a:avLst/>
          </a:prstGeom>
          <a:solidFill>
            <a:srgbClr val="9BD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980">
              <a:solidFill>
                <a:srgbClr val="FFFFFF"/>
              </a:solidFill>
            </a:endParaRPr>
          </a:p>
        </p:txBody>
      </p:sp>
      <p:sp>
        <p:nvSpPr>
          <p:cNvPr id="11" name="Title 13"/>
          <p:cNvSpPr>
            <a:spLocks noGrp="1"/>
          </p:cNvSpPr>
          <p:nvPr>
            <p:ph type="title" hasCustomPrompt="1"/>
          </p:nvPr>
        </p:nvSpPr>
        <p:spPr>
          <a:xfrm>
            <a:off x="593724" y="529394"/>
            <a:ext cx="8830788" cy="1071865"/>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8" name="Text Placeholder 5"/>
          <p:cNvSpPr>
            <a:spLocks noGrp="1"/>
          </p:cNvSpPr>
          <p:nvPr>
            <p:ph type="body" sz="quarter" idx="11" hasCustomPrompt="1"/>
          </p:nvPr>
        </p:nvSpPr>
        <p:spPr>
          <a:xfrm>
            <a:off x="751925"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bg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bg1"/>
                </a:solidFill>
              </a:defRPr>
            </a:lvl2pPr>
            <a:lvl3pPr marL="378937" indent="-378937">
              <a:lnSpc>
                <a:spcPct val="110000"/>
              </a:lnSpc>
              <a:spcBef>
                <a:spcPts val="440"/>
              </a:spcBef>
              <a:spcAft>
                <a:spcPts val="440"/>
              </a:spcAft>
              <a:buClr>
                <a:schemeClr val="bg1"/>
              </a:buClr>
              <a:buSzPct val="120000"/>
              <a:buFont typeface="Wingdings" panose="05000000000000000000" pitchFamily="2" charset="2"/>
              <a:buChar char="§"/>
              <a:defRPr sz="1700">
                <a:solidFill>
                  <a:schemeClr val="bg1"/>
                </a:solidFill>
              </a:defRPr>
            </a:lvl3pPr>
            <a:lvl4pPr marL="757873" indent="-378937">
              <a:lnSpc>
                <a:spcPct val="110000"/>
              </a:lnSpc>
              <a:spcBef>
                <a:spcPts val="440"/>
              </a:spcBef>
              <a:spcAft>
                <a:spcPts val="440"/>
              </a:spcAft>
              <a:buClr>
                <a:schemeClr val="bg1"/>
              </a:buClr>
              <a:buSzPct val="120000"/>
              <a:buFont typeface="Arial" panose="020B0604020202020204" pitchFamily="34" charset="0"/>
              <a:buChar char="•"/>
              <a:defRPr sz="1400">
                <a:solidFill>
                  <a:schemeClr val="bg1"/>
                </a:solidFill>
              </a:defRPr>
            </a:lvl4pPr>
            <a:lvl5pPr marL="1136809" indent="-378937">
              <a:lnSpc>
                <a:spcPct val="110000"/>
              </a:lnSpc>
              <a:spcBef>
                <a:spcPts val="330"/>
              </a:spcBef>
              <a:spcAft>
                <a:spcPts val="330"/>
              </a:spcAft>
              <a:buClr>
                <a:schemeClr val="bg1"/>
              </a:buClr>
              <a:buSzPct val="120000"/>
              <a:buFont typeface="Arial Narrow" panose="020B0606020202030204" pitchFamily="34" charset="0"/>
              <a:buChar char="–"/>
              <a:defRPr sz="1400">
                <a:solidFill>
                  <a:schemeClr val="bg1"/>
                </a:solidFill>
              </a:defRPr>
            </a:lvl5pPr>
          </a:lstStyle>
          <a:p>
            <a:pPr lvl="0"/>
            <a:r>
              <a:rPr lang="en-GB" dirty="0"/>
              <a:t>SOUSTITRE</a:t>
            </a:r>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
        <p:nvSpPr>
          <p:cNvPr id="10" name="Text Placeholder 5"/>
          <p:cNvSpPr>
            <a:spLocks noGrp="1"/>
          </p:cNvSpPr>
          <p:nvPr>
            <p:ph type="body" sz="quarter" idx="12" hasCustomPrompt="1"/>
          </p:nvPr>
        </p:nvSpPr>
        <p:spPr>
          <a:xfrm>
            <a:off x="5270175"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tx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tx1"/>
                </a:solidFill>
              </a:defRPr>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solidFill>
                  <a:schemeClr val="tx1"/>
                </a:solidFill>
              </a:defRPr>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solidFill>
                  <a:schemeClr val="tx1"/>
                </a:solidFill>
              </a:defRPr>
            </a:lvl4pPr>
            <a:lvl5pPr marL="1136809" indent="-378937">
              <a:lnSpc>
                <a:spcPct val="110000"/>
              </a:lnSpc>
              <a:spcBef>
                <a:spcPts val="330"/>
              </a:spcBef>
              <a:spcAft>
                <a:spcPts val="330"/>
              </a:spcAft>
              <a:buClr>
                <a:srgbClr val="4F2D7F"/>
              </a:buClr>
              <a:buSzPct val="120000"/>
              <a:buFont typeface="Arial Narrow" panose="020B0606020202030204" pitchFamily="34" charset="0"/>
              <a:buChar char="–"/>
              <a:defRPr sz="1600">
                <a:solidFill>
                  <a:schemeClr val="tx1"/>
                </a:solidFill>
              </a:defRPr>
            </a:lvl5pPr>
          </a:lstStyle>
          <a:p>
            <a:pPr lvl="0"/>
            <a:r>
              <a:rPr lang="en-GB" dirty="0"/>
              <a:t>SOUSTITRE</a:t>
            </a:r>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303294434"/>
      </p:ext>
    </p:extLst>
  </p:cSld>
  <p:clrMapOvr>
    <a:masterClrMapping/>
  </p:clrMapOvr>
  <p:extLst mod="1">
    <p:ext uri="{DCECCB84-F9BA-43D5-87BE-67443E8EF086}">
      <p15:sldGuideLst xmlns="" xmlns:p15="http://schemas.microsoft.com/office/powerpoint/2012/main">
        <p15:guide id="1" orient="horz" pos="1420">
          <p15:clr>
            <a:srgbClr val="FBAE40"/>
          </p15:clr>
        </p15:guide>
        <p15:guide id="2" orient="horz" pos="404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ux colonnes (orange)">
    <p:spTree>
      <p:nvGrpSpPr>
        <p:cNvPr id="1" name=""/>
        <p:cNvGrpSpPr/>
        <p:nvPr/>
      </p:nvGrpSpPr>
      <p:grpSpPr>
        <a:xfrm>
          <a:off x="0" y="0"/>
          <a:ext cx="0" cy="0"/>
          <a:chOff x="0" y="0"/>
          <a:chExt cx="0" cy="0"/>
        </a:xfrm>
      </p:grpSpPr>
      <p:sp>
        <p:nvSpPr>
          <p:cNvPr id="4" name="Rectangle 3"/>
          <p:cNvSpPr/>
          <p:nvPr userDrawn="1"/>
        </p:nvSpPr>
        <p:spPr>
          <a:xfrm>
            <a:off x="4950620" y="2254357"/>
            <a:ext cx="4473891" cy="4161472"/>
          </a:xfrm>
          <a:prstGeom prst="rect">
            <a:avLst/>
          </a:prstGeom>
          <a:solidFill>
            <a:srgbClr val="FFE5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980">
              <a:solidFill>
                <a:srgbClr val="FFFFFF"/>
              </a:solidFill>
            </a:endParaRPr>
          </a:p>
        </p:txBody>
      </p:sp>
      <p:sp>
        <p:nvSpPr>
          <p:cNvPr id="7" name="Rectangle 6"/>
          <p:cNvSpPr/>
          <p:nvPr userDrawn="1"/>
        </p:nvSpPr>
        <p:spPr>
          <a:xfrm>
            <a:off x="593726" y="2254357"/>
            <a:ext cx="4356894" cy="4163233"/>
          </a:xfrm>
          <a:prstGeom prst="rect">
            <a:avLst/>
          </a:prstGeom>
          <a:solidFill>
            <a:srgbClr val="FF7D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980">
              <a:solidFill>
                <a:srgbClr val="FFFFFF"/>
              </a:solidFill>
            </a:endParaRPr>
          </a:p>
        </p:txBody>
      </p:sp>
      <p:sp>
        <p:nvSpPr>
          <p:cNvPr id="9" name="Oval 8"/>
          <p:cNvSpPr/>
          <p:nvPr userDrawn="1"/>
        </p:nvSpPr>
        <p:spPr>
          <a:xfrm>
            <a:off x="3475736" y="3772584"/>
            <a:ext cx="1698752" cy="1280287"/>
          </a:xfrm>
          <a:prstGeom prst="ellipse">
            <a:avLst/>
          </a:prstGeom>
          <a:solidFill>
            <a:srgbClr val="FF7D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980">
              <a:solidFill>
                <a:srgbClr val="FFFFFF"/>
              </a:solidFill>
            </a:endParaRPr>
          </a:p>
        </p:txBody>
      </p:sp>
      <p:sp>
        <p:nvSpPr>
          <p:cNvPr id="11" name="Title 13"/>
          <p:cNvSpPr>
            <a:spLocks noGrp="1"/>
          </p:cNvSpPr>
          <p:nvPr>
            <p:ph type="title" hasCustomPrompt="1"/>
          </p:nvPr>
        </p:nvSpPr>
        <p:spPr>
          <a:xfrm>
            <a:off x="593725" y="535711"/>
            <a:ext cx="8830786" cy="106554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8" name="Text Placeholder 5"/>
          <p:cNvSpPr>
            <a:spLocks noGrp="1"/>
          </p:cNvSpPr>
          <p:nvPr>
            <p:ph type="body" sz="quarter" idx="11" hasCustomPrompt="1"/>
          </p:nvPr>
        </p:nvSpPr>
        <p:spPr>
          <a:xfrm>
            <a:off x="751925"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bg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bg1"/>
                </a:solidFill>
              </a:defRPr>
            </a:lvl2pPr>
            <a:lvl3pPr marL="378937" indent="-378937">
              <a:lnSpc>
                <a:spcPct val="110000"/>
              </a:lnSpc>
              <a:spcBef>
                <a:spcPts val="440"/>
              </a:spcBef>
              <a:spcAft>
                <a:spcPts val="440"/>
              </a:spcAft>
              <a:buClr>
                <a:schemeClr val="bg1"/>
              </a:buClr>
              <a:buSzPct val="120000"/>
              <a:buFont typeface="Wingdings" panose="05000000000000000000" pitchFamily="2" charset="2"/>
              <a:buChar char="§"/>
              <a:defRPr sz="1700">
                <a:solidFill>
                  <a:schemeClr val="bg1"/>
                </a:solidFill>
              </a:defRPr>
            </a:lvl3pPr>
            <a:lvl4pPr marL="757873" indent="-378937">
              <a:lnSpc>
                <a:spcPct val="110000"/>
              </a:lnSpc>
              <a:spcBef>
                <a:spcPts val="440"/>
              </a:spcBef>
              <a:spcAft>
                <a:spcPts val="440"/>
              </a:spcAft>
              <a:buClr>
                <a:schemeClr val="bg1"/>
              </a:buClr>
              <a:buSzPct val="120000"/>
              <a:buFont typeface="Arial" panose="020B0604020202020204" pitchFamily="34" charset="0"/>
              <a:buChar char="•"/>
              <a:defRPr sz="1400">
                <a:solidFill>
                  <a:schemeClr val="bg1"/>
                </a:solidFill>
              </a:defRPr>
            </a:lvl4pPr>
            <a:lvl5pPr marL="1136809" indent="-378937">
              <a:lnSpc>
                <a:spcPct val="110000"/>
              </a:lnSpc>
              <a:spcBef>
                <a:spcPts val="330"/>
              </a:spcBef>
              <a:spcAft>
                <a:spcPts val="330"/>
              </a:spcAft>
              <a:buClr>
                <a:schemeClr val="bg1"/>
              </a:buClr>
              <a:buSzPct val="120000"/>
              <a:buFont typeface="Arial Narrow" panose="020B0606020202030204" pitchFamily="34" charset="0"/>
              <a:buChar char="–"/>
              <a:defRPr sz="1400">
                <a:solidFill>
                  <a:schemeClr val="bg1"/>
                </a:solidFill>
              </a:defRPr>
            </a:lvl5pPr>
          </a:lstStyle>
          <a:p>
            <a:pPr lvl="0"/>
            <a:r>
              <a:rPr lang="en-GB" dirty="0"/>
              <a:t>SOUSTITRE</a:t>
            </a:r>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
        <p:nvSpPr>
          <p:cNvPr id="10" name="Text Placeholder 5"/>
          <p:cNvSpPr>
            <a:spLocks noGrp="1"/>
          </p:cNvSpPr>
          <p:nvPr>
            <p:ph type="body" sz="quarter" idx="12" hasCustomPrompt="1"/>
          </p:nvPr>
        </p:nvSpPr>
        <p:spPr>
          <a:xfrm>
            <a:off x="5270175"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tx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tx1"/>
                </a:solidFill>
              </a:defRPr>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solidFill>
                  <a:schemeClr val="tx1"/>
                </a:solidFill>
              </a:defRPr>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solidFill>
                  <a:schemeClr val="tx1"/>
                </a:solidFill>
              </a:defRPr>
            </a:lvl4pPr>
            <a:lvl5pPr marL="1136809" indent="-378937">
              <a:lnSpc>
                <a:spcPct val="110000"/>
              </a:lnSpc>
              <a:spcBef>
                <a:spcPts val="330"/>
              </a:spcBef>
              <a:spcAft>
                <a:spcPts val="330"/>
              </a:spcAft>
              <a:buClr>
                <a:srgbClr val="4F2D7F"/>
              </a:buClr>
              <a:buSzPct val="120000"/>
              <a:buFont typeface="Arial Narrow" panose="020B0606020202030204" pitchFamily="34" charset="0"/>
              <a:buChar char="–"/>
              <a:defRPr sz="1600">
                <a:solidFill>
                  <a:schemeClr val="tx1"/>
                </a:solidFill>
              </a:defRPr>
            </a:lvl5pPr>
          </a:lstStyle>
          <a:p>
            <a:pPr lvl="0"/>
            <a:r>
              <a:rPr lang="en-GB" dirty="0"/>
              <a:t>SOUSTITRE</a:t>
            </a:r>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3927681999"/>
      </p:ext>
    </p:extLst>
  </p:cSld>
  <p:clrMapOvr>
    <a:masterClrMapping/>
  </p:clrMapOvr>
  <p:extLst mod="1">
    <p:ext uri="{DCECCB84-F9BA-43D5-87BE-67443E8EF086}">
      <p15:sldGuideLst xmlns="" xmlns:p15="http://schemas.microsoft.com/office/powerpoint/2012/main">
        <p15:guide id="1" orient="horz" pos="1420">
          <p15:clr>
            <a:srgbClr val="FBAE40"/>
          </p15:clr>
        </p15:guide>
        <p15:guide id="2" orient="horz" pos="404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ux colonnes (rouge)">
    <p:spTree>
      <p:nvGrpSpPr>
        <p:cNvPr id="1" name=""/>
        <p:cNvGrpSpPr/>
        <p:nvPr/>
      </p:nvGrpSpPr>
      <p:grpSpPr>
        <a:xfrm>
          <a:off x="0" y="0"/>
          <a:ext cx="0" cy="0"/>
          <a:chOff x="0" y="0"/>
          <a:chExt cx="0" cy="0"/>
        </a:xfrm>
      </p:grpSpPr>
      <p:sp>
        <p:nvSpPr>
          <p:cNvPr id="4" name="Rectangle 3"/>
          <p:cNvSpPr/>
          <p:nvPr userDrawn="1"/>
        </p:nvSpPr>
        <p:spPr>
          <a:xfrm>
            <a:off x="4950619" y="2254357"/>
            <a:ext cx="4477959" cy="4163233"/>
          </a:xfrm>
          <a:prstGeom prst="rect">
            <a:avLst/>
          </a:prstGeom>
          <a:solidFill>
            <a:srgbClr val="FBD4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980">
              <a:solidFill>
                <a:srgbClr val="FFFFFF"/>
              </a:solidFill>
            </a:endParaRPr>
          </a:p>
        </p:txBody>
      </p:sp>
      <p:sp>
        <p:nvSpPr>
          <p:cNvPr id="7" name="Rectangle 6"/>
          <p:cNvSpPr/>
          <p:nvPr userDrawn="1"/>
        </p:nvSpPr>
        <p:spPr>
          <a:xfrm>
            <a:off x="593726" y="2254357"/>
            <a:ext cx="4356894" cy="4161472"/>
          </a:xfrm>
          <a:prstGeom prst="rect">
            <a:avLst/>
          </a:prstGeom>
          <a:solidFill>
            <a:srgbClr val="E928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980">
              <a:solidFill>
                <a:srgbClr val="FFFFFF"/>
              </a:solidFill>
            </a:endParaRPr>
          </a:p>
        </p:txBody>
      </p:sp>
      <p:sp>
        <p:nvSpPr>
          <p:cNvPr id="9" name="Oval 8"/>
          <p:cNvSpPr/>
          <p:nvPr userDrawn="1"/>
        </p:nvSpPr>
        <p:spPr>
          <a:xfrm>
            <a:off x="3475736" y="3772584"/>
            <a:ext cx="1698752" cy="1280287"/>
          </a:xfrm>
          <a:prstGeom prst="ellipse">
            <a:avLst/>
          </a:prstGeom>
          <a:solidFill>
            <a:srgbClr val="E928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980">
              <a:solidFill>
                <a:srgbClr val="FFFFFF"/>
              </a:solidFill>
            </a:endParaRPr>
          </a:p>
        </p:txBody>
      </p:sp>
      <p:sp>
        <p:nvSpPr>
          <p:cNvPr id="11" name="Title 13"/>
          <p:cNvSpPr>
            <a:spLocks noGrp="1"/>
          </p:cNvSpPr>
          <p:nvPr>
            <p:ph type="title" hasCustomPrompt="1"/>
          </p:nvPr>
        </p:nvSpPr>
        <p:spPr>
          <a:xfrm>
            <a:off x="593725" y="535711"/>
            <a:ext cx="8830787" cy="106554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8" name="Text Placeholder 5"/>
          <p:cNvSpPr>
            <a:spLocks noGrp="1"/>
          </p:cNvSpPr>
          <p:nvPr>
            <p:ph type="body" sz="quarter" idx="11" hasCustomPrompt="1"/>
          </p:nvPr>
        </p:nvSpPr>
        <p:spPr>
          <a:xfrm>
            <a:off x="751925"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bg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bg1"/>
                </a:solidFill>
              </a:defRPr>
            </a:lvl2pPr>
            <a:lvl3pPr marL="378937" indent="-378937">
              <a:lnSpc>
                <a:spcPct val="110000"/>
              </a:lnSpc>
              <a:spcBef>
                <a:spcPts val="440"/>
              </a:spcBef>
              <a:spcAft>
                <a:spcPts val="440"/>
              </a:spcAft>
              <a:buClr>
                <a:schemeClr val="bg1"/>
              </a:buClr>
              <a:buSzPct val="120000"/>
              <a:buFont typeface="Wingdings" panose="05000000000000000000" pitchFamily="2" charset="2"/>
              <a:buChar char="§"/>
              <a:defRPr sz="1700">
                <a:solidFill>
                  <a:schemeClr val="bg1"/>
                </a:solidFill>
              </a:defRPr>
            </a:lvl3pPr>
            <a:lvl4pPr marL="757873" indent="-378937">
              <a:lnSpc>
                <a:spcPct val="110000"/>
              </a:lnSpc>
              <a:spcBef>
                <a:spcPts val="440"/>
              </a:spcBef>
              <a:spcAft>
                <a:spcPts val="440"/>
              </a:spcAft>
              <a:buClr>
                <a:schemeClr val="bg1"/>
              </a:buClr>
              <a:buSzPct val="120000"/>
              <a:buFont typeface="Arial" panose="020B0604020202020204" pitchFamily="34" charset="0"/>
              <a:buChar char="•"/>
              <a:defRPr sz="1400">
                <a:solidFill>
                  <a:schemeClr val="bg1"/>
                </a:solidFill>
              </a:defRPr>
            </a:lvl4pPr>
            <a:lvl5pPr marL="1136809" indent="-378937">
              <a:lnSpc>
                <a:spcPct val="110000"/>
              </a:lnSpc>
              <a:spcBef>
                <a:spcPts val="330"/>
              </a:spcBef>
              <a:spcAft>
                <a:spcPts val="330"/>
              </a:spcAft>
              <a:buClr>
                <a:schemeClr val="bg1"/>
              </a:buClr>
              <a:buSzPct val="120000"/>
              <a:buFont typeface="Arial Narrow" panose="020B0606020202030204" pitchFamily="34" charset="0"/>
              <a:buChar char="–"/>
              <a:defRPr sz="1400">
                <a:solidFill>
                  <a:schemeClr val="bg1"/>
                </a:solidFill>
              </a:defRPr>
            </a:lvl5pPr>
          </a:lstStyle>
          <a:p>
            <a:pPr lvl="0"/>
            <a:r>
              <a:rPr lang="en-GB" dirty="0"/>
              <a:t>SOUSTITRE</a:t>
            </a:r>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
        <p:nvSpPr>
          <p:cNvPr id="10" name="Text Placeholder 5"/>
          <p:cNvSpPr>
            <a:spLocks noGrp="1"/>
          </p:cNvSpPr>
          <p:nvPr>
            <p:ph type="body" sz="quarter" idx="12" hasCustomPrompt="1"/>
          </p:nvPr>
        </p:nvSpPr>
        <p:spPr>
          <a:xfrm>
            <a:off x="5270175"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tx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tx1"/>
                </a:solidFill>
              </a:defRPr>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solidFill>
                  <a:schemeClr val="tx1"/>
                </a:solidFill>
              </a:defRPr>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solidFill>
                  <a:schemeClr val="tx1"/>
                </a:solidFill>
              </a:defRPr>
            </a:lvl4pPr>
            <a:lvl5pPr marL="1136809" indent="-378937">
              <a:lnSpc>
                <a:spcPct val="110000"/>
              </a:lnSpc>
              <a:spcBef>
                <a:spcPts val="330"/>
              </a:spcBef>
              <a:spcAft>
                <a:spcPts val="330"/>
              </a:spcAft>
              <a:buClr>
                <a:srgbClr val="4F2D7F"/>
              </a:buClr>
              <a:buSzPct val="120000"/>
              <a:buFont typeface="Arial Narrow" panose="020B0606020202030204" pitchFamily="34" charset="0"/>
              <a:buChar char="–"/>
              <a:defRPr sz="1600">
                <a:solidFill>
                  <a:schemeClr val="tx1"/>
                </a:solidFill>
              </a:defRPr>
            </a:lvl5pPr>
          </a:lstStyle>
          <a:p>
            <a:pPr lvl="0"/>
            <a:r>
              <a:rPr lang="en-GB" dirty="0"/>
              <a:t>SOUSTITRE</a:t>
            </a:r>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2418446834"/>
      </p:ext>
    </p:extLst>
  </p:cSld>
  <p:clrMapOvr>
    <a:masterClrMapping/>
  </p:clrMapOvr>
  <p:extLst mod="1">
    <p:ext uri="{DCECCB84-F9BA-43D5-87BE-67443E8EF086}">
      <p15:sldGuideLst xmlns="" xmlns:p15="http://schemas.microsoft.com/office/powerpoint/2012/main">
        <p15:guide id="1" orient="horz" pos="1420">
          <p15:clr>
            <a:srgbClr val="FBAE40"/>
          </p15:clr>
        </p15:guide>
        <p15:guide id="2" orient="horz" pos="404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ux colonnes (gris)">
    <p:spTree>
      <p:nvGrpSpPr>
        <p:cNvPr id="1" name=""/>
        <p:cNvGrpSpPr/>
        <p:nvPr/>
      </p:nvGrpSpPr>
      <p:grpSpPr>
        <a:xfrm>
          <a:off x="0" y="0"/>
          <a:ext cx="0" cy="0"/>
          <a:chOff x="0" y="0"/>
          <a:chExt cx="0" cy="0"/>
        </a:xfrm>
      </p:grpSpPr>
      <p:sp>
        <p:nvSpPr>
          <p:cNvPr id="4" name="Rectangle 3"/>
          <p:cNvSpPr/>
          <p:nvPr userDrawn="1"/>
        </p:nvSpPr>
        <p:spPr>
          <a:xfrm>
            <a:off x="4950619" y="2266694"/>
            <a:ext cx="4477957" cy="4150898"/>
          </a:xfrm>
          <a:prstGeom prst="rect">
            <a:avLst/>
          </a:prstGeom>
          <a:solidFill>
            <a:srgbClr val="F4F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980">
              <a:solidFill>
                <a:srgbClr val="FFFFFF"/>
              </a:solidFill>
            </a:endParaRPr>
          </a:p>
        </p:txBody>
      </p:sp>
      <p:sp>
        <p:nvSpPr>
          <p:cNvPr id="7" name="Rectangle 6"/>
          <p:cNvSpPr/>
          <p:nvPr userDrawn="1"/>
        </p:nvSpPr>
        <p:spPr>
          <a:xfrm>
            <a:off x="593726" y="2254357"/>
            <a:ext cx="4356894" cy="4163235"/>
          </a:xfrm>
          <a:prstGeom prst="rect">
            <a:avLst/>
          </a:prstGeom>
          <a:solidFill>
            <a:srgbClr val="C8BE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980">
              <a:solidFill>
                <a:srgbClr val="FFFFFF"/>
              </a:solidFill>
            </a:endParaRPr>
          </a:p>
        </p:txBody>
      </p:sp>
      <p:sp>
        <p:nvSpPr>
          <p:cNvPr id="9" name="Oval 8"/>
          <p:cNvSpPr/>
          <p:nvPr userDrawn="1"/>
        </p:nvSpPr>
        <p:spPr>
          <a:xfrm>
            <a:off x="3475736" y="3772584"/>
            <a:ext cx="1698752" cy="1280287"/>
          </a:xfrm>
          <a:prstGeom prst="ellipse">
            <a:avLst/>
          </a:prstGeom>
          <a:solidFill>
            <a:srgbClr val="C8BE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980">
              <a:solidFill>
                <a:srgbClr val="FFFFFF"/>
              </a:solidFill>
            </a:endParaRPr>
          </a:p>
        </p:txBody>
      </p:sp>
      <p:sp>
        <p:nvSpPr>
          <p:cNvPr id="11" name="Title 13"/>
          <p:cNvSpPr>
            <a:spLocks noGrp="1"/>
          </p:cNvSpPr>
          <p:nvPr>
            <p:ph type="title" hasCustomPrompt="1"/>
          </p:nvPr>
        </p:nvSpPr>
        <p:spPr>
          <a:xfrm>
            <a:off x="593726" y="535714"/>
            <a:ext cx="8834851" cy="1065545"/>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8" name="Text Placeholder 5"/>
          <p:cNvSpPr>
            <a:spLocks noGrp="1"/>
          </p:cNvSpPr>
          <p:nvPr>
            <p:ph type="body" sz="quarter" idx="11" hasCustomPrompt="1"/>
          </p:nvPr>
        </p:nvSpPr>
        <p:spPr>
          <a:xfrm>
            <a:off x="751925"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bg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bg1"/>
                </a:solidFill>
              </a:defRPr>
            </a:lvl2pPr>
            <a:lvl3pPr marL="378937" indent="-378937">
              <a:lnSpc>
                <a:spcPct val="110000"/>
              </a:lnSpc>
              <a:spcBef>
                <a:spcPts val="440"/>
              </a:spcBef>
              <a:spcAft>
                <a:spcPts val="440"/>
              </a:spcAft>
              <a:buClr>
                <a:schemeClr val="bg1"/>
              </a:buClr>
              <a:buSzPct val="120000"/>
              <a:buFont typeface="Wingdings" panose="05000000000000000000" pitchFamily="2" charset="2"/>
              <a:buChar char="§"/>
              <a:defRPr sz="1700">
                <a:solidFill>
                  <a:schemeClr val="bg1"/>
                </a:solidFill>
              </a:defRPr>
            </a:lvl3pPr>
            <a:lvl4pPr marL="757873" indent="-378937">
              <a:lnSpc>
                <a:spcPct val="110000"/>
              </a:lnSpc>
              <a:spcBef>
                <a:spcPts val="440"/>
              </a:spcBef>
              <a:spcAft>
                <a:spcPts val="440"/>
              </a:spcAft>
              <a:buClr>
                <a:schemeClr val="bg1"/>
              </a:buClr>
              <a:buSzPct val="120000"/>
              <a:buFont typeface="Arial" panose="020B0604020202020204" pitchFamily="34" charset="0"/>
              <a:buChar char="•"/>
              <a:defRPr sz="1400">
                <a:solidFill>
                  <a:schemeClr val="bg1"/>
                </a:solidFill>
              </a:defRPr>
            </a:lvl4pPr>
            <a:lvl5pPr marL="1136809" indent="-378937">
              <a:lnSpc>
                <a:spcPct val="110000"/>
              </a:lnSpc>
              <a:spcBef>
                <a:spcPts val="330"/>
              </a:spcBef>
              <a:spcAft>
                <a:spcPts val="330"/>
              </a:spcAft>
              <a:buClr>
                <a:schemeClr val="bg1"/>
              </a:buClr>
              <a:buSzPct val="120000"/>
              <a:buFont typeface="Arial Narrow" panose="020B0606020202030204" pitchFamily="34" charset="0"/>
              <a:buChar char="–"/>
              <a:defRPr sz="1400">
                <a:solidFill>
                  <a:schemeClr val="bg1"/>
                </a:solidFill>
              </a:defRPr>
            </a:lvl5pPr>
          </a:lstStyle>
          <a:p>
            <a:pPr lvl="0"/>
            <a:r>
              <a:rPr lang="en-GB" dirty="0"/>
              <a:t>SOUSTITRE</a:t>
            </a:r>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
        <p:nvSpPr>
          <p:cNvPr id="10" name="Text Placeholder 5"/>
          <p:cNvSpPr>
            <a:spLocks noGrp="1"/>
          </p:cNvSpPr>
          <p:nvPr>
            <p:ph type="body" sz="quarter" idx="12" hasCustomPrompt="1"/>
          </p:nvPr>
        </p:nvSpPr>
        <p:spPr>
          <a:xfrm>
            <a:off x="5270175"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tx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tx1"/>
                </a:solidFill>
              </a:defRPr>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solidFill>
                  <a:schemeClr val="tx1"/>
                </a:solidFill>
              </a:defRPr>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solidFill>
                  <a:schemeClr val="tx1"/>
                </a:solidFill>
              </a:defRPr>
            </a:lvl4pPr>
            <a:lvl5pPr marL="1136809" indent="-378937">
              <a:lnSpc>
                <a:spcPct val="110000"/>
              </a:lnSpc>
              <a:spcBef>
                <a:spcPts val="330"/>
              </a:spcBef>
              <a:spcAft>
                <a:spcPts val="330"/>
              </a:spcAft>
              <a:buClr>
                <a:srgbClr val="4F2D7F"/>
              </a:buClr>
              <a:buSzPct val="120000"/>
              <a:buFont typeface="Arial Narrow" panose="020B0606020202030204" pitchFamily="34" charset="0"/>
              <a:buChar char="–"/>
              <a:defRPr sz="1600">
                <a:solidFill>
                  <a:schemeClr val="tx1"/>
                </a:solidFill>
              </a:defRPr>
            </a:lvl5pPr>
          </a:lstStyle>
          <a:p>
            <a:pPr lvl="0"/>
            <a:r>
              <a:rPr lang="en-GB" dirty="0"/>
              <a:t>SOUSTITRE</a:t>
            </a:r>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1921544803"/>
      </p:ext>
    </p:extLst>
  </p:cSld>
  <p:clrMapOvr>
    <a:masterClrMapping/>
  </p:clrMapOvr>
  <p:extLst mod="1">
    <p:ext uri="{DCECCB84-F9BA-43D5-87BE-67443E8EF086}">
      <p15:sldGuideLst xmlns="" xmlns:p15="http://schemas.microsoft.com/office/powerpoint/2012/main">
        <p15:guide id="1" orient="horz" pos="1420">
          <p15:clr>
            <a:srgbClr val="FBAE40"/>
          </p15:clr>
        </p15:guide>
        <p15:guide id="2" orient="horz" pos="404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e en blanc">
    <p:spTree>
      <p:nvGrpSpPr>
        <p:cNvPr id="1" name=""/>
        <p:cNvGrpSpPr/>
        <p:nvPr/>
      </p:nvGrpSpPr>
      <p:grpSpPr>
        <a:xfrm>
          <a:off x="0" y="0"/>
          <a:ext cx="0" cy="0"/>
          <a:chOff x="0" y="0"/>
          <a:chExt cx="0" cy="0"/>
        </a:xfrm>
      </p:grpSpPr>
      <p:sp>
        <p:nvSpPr>
          <p:cNvPr id="2" name="Rectangle 1"/>
          <p:cNvSpPr/>
          <p:nvPr userDrawn="1"/>
        </p:nvSpPr>
        <p:spPr>
          <a:xfrm>
            <a:off x="1" y="1764984"/>
            <a:ext cx="10058400" cy="5345324"/>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980">
              <a:solidFill>
                <a:srgbClr val="FFFFFF"/>
              </a:solidFill>
            </a:endParaRPr>
          </a:p>
        </p:txBody>
      </p:sp>
      <p:sp>
        <p:nvSpPr>
          <p:cNvPr id="6" name="Title 13"/>
          <p:cNvSpPr>
            <a:spLocks noGrp="1"/>
          </p:cNvSpPr>
          <p:nvPr>
            <p:ph type="title" hasCustomPrompt="1"/>
          </p:nvPr>
        </p:nvSpPr>
        <p:spPr>
          <a:xfrm>
            <a:off x="593725" y="535711"/>
            <a:ext cx="8830787" cy="1065549"/>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7" name="Text Placeholder 5"/>
          <p:cNvSpPr>
            <a:spLocks noGrp="1"/>
          </p:cNvSpPr>
          <p:nvPr>
            <p:ph type="body" sz="quarter" idx="11" hasCustomPrompt="1"/>
          </p:nvPr>
        </p:nvSpPr>
        <p:spPr>
          <a:xfrm>
            <a:off x="593725" y="2254018"/>
            <a:ext cx="8830787" cy="4406890"/>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bg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bg1"/>
                </a:solidFill>
              </a:defRPr>
            </a:lvl2pPr>
            <a:lvl3pPr marL="378937" indent="-378937">
              <a:lnSpc>
                <a:spcPct val="110000"/>
              </a:lnSpc>
              <a:spcBef>
                <a:spcPts val="440"/>
              </a:spcBef>
              <a:spcAft>
                <a:spcPts val="440"/>
              </a:spcAft>
              <a:buClr>
                <a:schemeClr val="bg1"/>
              </a:buClr>
              <a:buSzPct val="120000"/>
              <a:buFont typeface="Wingdings" panose="05000000000000000000" pitchFamily="2" charset="2"/>
              <a:buChar char="§"/>
              <a:defRPr sz="1700">
                <a:solidFill>
                  <a:schemeClr val="bg1"/>
                </a:solidFill>
              </a:defRPr>
            </a:lvl3pPr>
            <a:lvl4pPr marL="757873" indent="-378937">
              <a:lnSpc>
                <a:spcPct val="110000"/>
              </a:lnSpc>
              <a:spcBef>
                <a:spcPts val="440"/>
              </a:spcBef>
              <a:spcAft>
                <a:spcPts val="440"/>
              </a:spcAft>
              <a:buClr>
                <a:schemeClr val="bg1"/>
              </a:buClr>
              <a:buSzPct val="120000"/>
              <a:buFont typeface="Arial" panose="020B0604020202020204" pitchFamily="34" charset="0"/>
              <a:buChar char="•"/>
              <a:defRPr sz="1600">
                <a:solidFill>
                  <a:schemeClr val="bg1"/>
                </a:solidFill>
              </a:defRPr>
            </a:lvl4pPr>
            <a:lvl5pPr marL="1136809" indent="-378937">
              <a:lnSpc>
                <a:spcPct val="110000"/>
              </a:lnSpc>
              <a:spcBef>
                <a:spcPts val="330"/>
              </a:spcBef>
              <a:spcAft>
                <a:spcPts val="330"/>
              </a:spcAft>
              <a:buClr>
                <a:schemeClr val="bg1"/>
              </a:buClr>
              <a:buSzPct val="120000"/>
              <a:buFont typeface="Arial Narrow" panose="020B0606020202030204" pitchFamily="34" charset="0"/>
              <a:buChar char="–"/>
              <a:defRPr sz="1600">
                <a:solidFill>
                  <a:schemeClr val="bg1"/>
                </a:solidFill>
              </a:defRPr>
            </a:lvl5pPr>
          </a:lstStyle>
          <a:p>
            <a:pPr lvl="0"/>
            <a:r>
              <a:rPr lang="en-GB" dirty="0"/>
              <a:t>SOUSTITRE</a:t>
            </a:r>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33729639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rnière page">
    <p:bg>
      <p:bgPr>
        <a:solidFill>
          <a:schemeClr val="bg1"/>
        </a:solidFill>
        <a:effectLst/>
      </p:bgPr>
    </p:bg>
    <p:spTree>
      <p:nvGrpSpPr>
        <p:cNvPr id="1" name=""/>
        <p:cNvGrpSpPr/>
        <p:nvPr/>
      </p:nvGrpSpPr>
      <p:grpSpPr>
        <a:xfrm>
          <a:off x="0" y="0"/>
          <a:ext cx="0" cy="0"/>
          <a:chOff x="0" y="0"/>
          <a:chExt cx="0" cy="0"/>
        </a:xfrm>
      </p:grpSpPr>
      <p:pic>
        <p:nvPicPr>
          <p:cNvPr id="3" name="Image 2"/>
          <p:cNvPicPr/>
          <p:nvPr userDrawn="1"/>
        </p:nvPicPr>
        <p:blipFill>
          <a:blip r:embed="rId2" cstate="print">
            <a:extLst>
              <a:ext uri="{28A0092B-C50C-407E-A947-70E740481C1C}">
                <a14:useLocalDpi xmlns:a14="http://schemas.microsoft.com/office/drawing/2010/main" val="0"/>
              </a:ext>
            </a:extLst>
          </a:blip>
          <a:stretch>
            <a:fillRect/>
          </a:stretch>
        </p:blipFill>
        <p:spPr>
          <a:xfrm>
            <a:off x="543238" y="6699779"/>
            <a:ext cx="2313891" cy="778228"/>
          </a:xfrm>
          <a:prstGeom prst="rect">
            <a:avLst/>
          </a:prstGeom>
        </p:spPr>
      </p:pic>
      <p:sp>
        <p:nvSpPr>
          <p:cNvPr id="4" name="Rectangle 3"/>
          <p:cNvSpPr/>
          <p:nvPr userDrawn="1"/>
        </p:nvSpPr>
        <p:spPr>
          <a:xfrm>
            <a:off x="-40163" y="0"/>
            <a:ext cx="10098563" cy="5191945"/>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fr-CA" sz="1980">
              <a:solidFill>
                <a:srgbClr val="FFFFFF"/>
              </a:solidFill>
            </a:endParaRPr>
          </a:p>
        </p:txBody>
      </p:sp>
      <p:pic>
        <p:nvPicPr>
          <p:cNvPr id="5" name="Image 4"/>
          <p:cNvPicPr>
            <a:picLocks noChangeAspect="1"/>
          </p:cNvPicPr>
          <p:nvPr userDrawn="1"/>
        </p:nvPicPr>
        <p:blipFill rotWithShape="1">
          <a:blip r:embed="rId3" cstate="print">
            <a:extLst>
              <a:ext uri="{28A0092B-C50C-407E-A947-70E740481C1C}">
                <a14:useLocalDpi xmlns:a14="http://schemas.microsoft.com/office/drawing/2010/main" val="0"/>
              </a:ext>
            </a:extLst>
          </a:blip>
          <a:srcRect r="19140" b="35718"/>
          <a:stretch/>
        </p:blipFill>
        <p:spPr>
          <a:xfrm>
            <a:off x="4508377" y="653253"/>
            <a:ext cx="5587277" cy="4576325"/>
          </a:xfrm>
          <a:prstGeom prst="rect">
            <a:avLst/>
          </a:prstGeom>
        </p:spPr>
      </p:pic>
      <p:sp>
        <p:nvSpPr>
          <p:cNvPr id="6" name="Zone de texte 323"/>
          <p:cNvSpPr txBox="1"/>
          <p:nvPr userDrawn="1"/>
        </p:nvSpPr>
        <p:spPr>
          <a:xfrm>
            <a:off x="7484673" y="7091122"/>
            <a:ext cx="2243058" cy="46748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10642" tIns="55321" rIns="110642" bIns="55321" numCol="1" spcCol="0" rtlCol="0" fromWordArt="0" anchor="b" anchorCtr="0" forceAA="0" compatLnSpc="1">
            <a:prstTxWarp prst="textNoShape">
              <a:avLst/>
            </a:prstTxWarp>
            <a:noAutofit/>
          </a:bodyPr>
          <a:lstStyle/>
          <a:p>
            <a:pPr algn="r" defTabSz="914400" fontAlgn="base">
              <a:spcBef>
                <a:spcPts val="330"/>
              </a:spcBef>
              <a:spcAft>
                <a:spcPts val="330"/>
              </a:spcAft>
            </a:pPr>
            <a:r>
              <a:rPr lang="fr-CA" sz="1650" dirty="0">
                <a:solidFill>
                  <a:srgbClr val="4F2D7F"/>
                </a:solidFill>
                <a:ea typeface="ＭＳ 明朝" charset="-128"/>
              </a:rPr>
              <a:t>rcgt.com</a:t>
            </a:r>
            <a:endParaRPr lang="fr-FR" sz="1650" dirty="0">
              <a:solidFill>
                <a:srgbClr val="4F2D7F"/>
              </a:solidFill>
              <a:ea typeface="ＭＳ 明朝" charset="-128"/>
            </a:endParaRPr>
          </a:p>
        </p:txBody>
      </p:sp>
    </p:spTree>
    <p:extLst>
      <p:ext uri="{BB962C8B-B14F-4D97-AF65-F5344CB8AC3E}">
        <p14:creationId xmlns:p14="http://schemas.microsoft.com/office/powerpoint/2010/main" val="7330894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Section 1">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5837577" y="3015703"/>
            <a:ext cx="3587153" cy="1186588"/>
          </a:xfrm>
          <a:prstGeom prst="rect">
            <a:avLst/>
          </a:prstGeom>
        </p:spPr>
        <p:txBody>
          <a:bodyPr tIns="0" rIns="0" bIns="0" anchor="b">
            <a:normAutofit/>
          </a:bodyPr>
          <a:lstStyle>
            <a:lvl1pPr algn="r">
              <a:defRPr sz="2860" b="0" baseline="0">
                <a:solidFill>
                  <a:srgbClr val="4F2D7F"/>
                </a:solidFill>
                <a:latin typeface="+mj-lt"/>
                <a:cs typeface="GT Walsheim Pro Regular" panose="02000503040000020003" pitchFamily="50" charset="0"/>
              </a:defRPr>
            </a:lvl1pPr>
          </a:lstStyle>
          <a:p>
            <a:r>
              <a:rPr lang="en-US" dirty="0" err="1"/>
              <a:t>Titre</a:t>
            </a:r>
            <a:r>
              <a:rPr lang="en-US" dirty="0"/>
              <a:t> de la section</a:t>
            </a:r>
          </a:p>
        </p:txBody>
      </p:sp>
      <p:sp>
        <p:nvSpPr>
          <p:cNvPr id="7" name="Text Placeholder 8"/>
          <p:cNvSpPr>
            <a:spLocks noGrp="1"/>
          </p:cNvSpPr>
          <p:nvPr>
            <p:ph type="body" sz="quarter" idx="14" hasCustomPrompt="1"/>
          </p:nvPr>
        </p:nvSpPr>
        <p:spPr>
          <a:xfrm>
            <a:off x="5346035" y="4253530"/>
            <a:ext cx="4078694" cy="1523369"/>
          </a:xfrm>
          <a:prstGeom prst="rect">
            <a:avLst/>
          </a:prstGeom>
        </p:spPr>
        <p:txBody>
          <a:bodyPr lIns="0" tIns="0" rIns="0" bIns="0">
            <a:noAutofit/>
          </a:bodyPr>
          <a:lstStyle>
            <a:lvl1pPr marL="0" indent="0" algn="r">
              <a:buNone/>
              <a:defRPr sz="1870" b="0" cap="none" baseline="0">
                <a:solidFill>
                  <a:srgbClr val="4F2D7F"/>
                </a:solidFill>
                <a:latin typeface="+mj-lt"/>
                <a:cs typeface="Arial" pitchFamily="34" charset="0"/>
              </a:defRPr>
            </a:lvl1pPr>
            <a:lvl5pPr marL="2011680" indent="0">
              <a:buNone/>
              <a:defRPr/>
            </a:lvl5pPr>
          </a:lstStyle>
          <a:p>
            <a:pPr lvl="0"/>
            <a:r>
              <a:rPr lang="fr-CA" dirty="0"/>
              <a:t>click to </a:t>
            </a:r>
            <a:r>
              <a:rPr lang="fr-CA" dirty="0" err="1"/>
              <a:t>edit</a:t>
            </a:r>
            <a:r>
              <a:rPr lang="fr-CA" dirty="0"/>
              <a:t> </a:t>
            </a:r>
            <a:r>
              <a:rPr lang="fr-CA" dirty="0" err="1"/>
              <a:t>text</a:t>
            </a:r>
            <a:endParaRPr lang="fr-CA" dirty="0"/>
          </a:p>
        </p:txBody>
      </p:sp>
    </p:spTree>
    <p:extLst>
      <p:ext uri="{BB962C8B-B14F-4D97-AF65-F5344CB8AC3E}">
        <p14:creationId xmlns:p14="http://schemas.microsoft.com/office/powerpoint/2010/main" val="1880046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Lettre">
    <p:spTree>
      <p:nvGrpSpPr>
        <p:cNvPr id="1" name=""/>
        <p:cNvGrpSpPr/>
        <p:nvPr/>
      </p:nvGrpSpPr>
      <p:grpSpPr>
        <a:xfrm>
          <a:off x="0" y="0"/>
          <a:ext cx="0" cy="0"/>
          <a:chOff x="0" y="0"/>
          <a:chExt cx="0" cy="0"/>
        </a:xfrm>
      </p:grpSpPr>
      <p:sp>
        <p:nvSpPr>
          <p:cNvPr id="5" name="Rectangle 3"/>
          <p:cNvSpPr>
            <a:spLocks noChangeArrowheads="1"/>
          </p:cNvSpPr>
          <p:nvPr userDrawn="1">
            <p:custDataLst>
              <p:tags r:id="rId1"/>
            </p:custDataLst>
          </p:nvPr>
        </p:nvSpPr>
        <p:spPr bwMode="gray">
          <a:xfrm>
            <a:off x="6910851" y="956846"/>
            <a:ext cx="2917984" cy="338554"/>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p>
            <a:pPr marL="0" marR="0" lvl="0" indent="0" algn="r" defTabSz="1005840" rtl="0" eaLnBrk="1" fontAlgn="base" latinLnBrk="0" hangingPunct="1">
              <a:lnSpc>
                <a:spcPct val="100000"/>
              </a:lnSpc>
              <a:spcBef>
                <a:spcPct val="0"/>
              </a:spcBef>
              <a:spcAft>
                <a:spcPct val="0"/>
              </a:spcAft>
              <a:buClrTx/>
              <a:buSzTx/>
              <a:buFontTx/>
              <a:buNone/>
              <a:tabLst/>
            </a:pPr>
            <a:r>
              <a:rPr lang="fr-CA" sz="2200" u="sng" dirty="0">
                <a:solidFill>
                  <a:srgbClr val="000000"/>
                </a:solidFill>
                <a:latin typeface="Arial Narrow" pitchFamily="34" charset="0"/>
              </a:rPr>
              <a:t>CONFIDENTIEL</a:t>
            </a:r>
            <a:endParaRPr kumimoji="0" lang="fr-CA" sz="1980" b="0" i="0" u="sng" strike="noStrike" cap="none" normalizeH="0" baseline="0" dirty="0">
              <a:ln>
                <a:noFill/>
              </a:ln>
              <a:solidFill>
                <a:srgbClr val="000000"/>
              </a:solidFill>
              <a:effectLst/>
              <a:latin typeface="Arial Narrow" pitchFamily="34" charset="0"/>
            </a:endParaRPr>
          </a:p>
        </p:txBody>
      </p:sp>
      <p:sp>
        <p:nvSpPr>
          <p:cNvPr id="8" name="ZoneTexte 7"/>
          <p:cNvSpPr txBox="1"/>
          <p:nvPr userDrawn="1"/>
        </p:nvSpPr>
        <p:spPr>
          <a:xfrm>
            <a:off x="930853" y="7426960"/>
            <a:ext cx="2179320" cy="261610"/>
          </a:xfrm>
          <a:prstGeom prst="rect">
            <a:avLst/>
          </a:prstGeom>
          <a:noFill/>
        </p:spPr>
        <p:txBody>
          <a:bodyPr wrap="square" rtlCol="0">
            <a:spAutoFit/>
          </a:bodyPr>
          <a:lstStyle/>
          <a:p>
            <a:r>
              <a:rPr lang="fr-CA" sz="550" b="1" dirty="0">
                <a:solidFill>
                  <a:srgbClr val="000000"/>
                </a:solidFill>
                <a:latin typeface="Arial Narrow" panose="020B0606020202030204" pitchFamily="34" charset="0"/>
              </a:rPr>
              <a:t>Conseillers en administration</a:t>
            </a:r>
            <a:endParaRPr lang="fr-CA" sz="550" dirty="0">
              <a:solidFill>
                <a:srgbClr val="000000"/>
              </a:solidFill>
              <a:latin typeface="Arial Narrow" panose="020B0606020202030204" pitchFamily="34" charset="0"/>
            </a:endParaRPr>
          </a:p>
          <a:p>
            <a:r>
              <a:rPr lang="fr-CA" sz="550" dirty="0">
                <a:solidFill>
                  <a:srgbClr val="000000"/>
                </a:solidFill>
                <a:latin typeface="Arial Narrow" panose="020B0606020202030204" pitchFamily="34" charset="0"/>
              </a:rPr>
              <a:t>Membre de Grant Thornton International Ltd</a:t>
            </a:r>
          </a:p>
        </p:txBody>
      </p:sp>
      <p:pic>
        <p:nvPicPr>
          <p:cNvPr id="2" name="Imag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774" y="213792"/>
            <a:ext cx="3492685" cy="1450898"/>
          </a:xfrm>
          <a:prstGeom prst="rect">
            <a:avLst/>
          </a:prstGeom>
        </p:spPr>
      </p:pic>
    </p:spTree>
    <p:extLst>
      <p:ext uri="{BB962C8B-B14F-4D97-AF65-F5344CB8AC3E}">
        <p14:creationId xmlns:p14="http://schemas.microsoft.com/office/powerpoint/2010/main" val="42880795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4380" y="2414482"/>
            <a:ext cx="8549640" cy="1666028"/>
          </a:xfrm>
          <a:prstGeom prst="rect">
            <a:avLst/>
          </a:prstGeom>
        </p:spPr>
        <p:txBody>
          <a:bodyPr lIns="101882" tIns="50941" rIns="101882" bIns="50941"/>
          <a:lstStyle/>
          <a:p>
            <a:r>
              <a:rPr lang="fr-CA" smtClean="0"/>
              <a:t>Cliquez et modifiez le titre</a:t>
            </a:r>
            <a:endParaRPr lang="fr-FR"/>
          </a:p>
        </p:txBody>
      </p:sp>
      <p:sp>
        <p:nvSpPr>
          <p:cNvPr id="3" name="Sous-titre 2"/>
          <p:cNvSpPr>
            <a:spLocks noGrp="1"/>
          </p:cNvSpPr>
          <p:nvPr>
            <p:ph type="subTitle" idx="1"/>
          </p:nvPr>
        </p:nvSpPr>
        <p:spPr>
          <a:xfrm>
            <a:off x="1508760" y="4404360"/>
            <a:ext cx="7040880" cy="1986280"/>
          </a:xfrm>
          <a:prstGeom prst="rect">
            <a:avLst/>
          </a:prstGeom>
        </p:spPr>
        <p:txBody>
          <a:bodyPr lIns="101882" tIns="50941" rIns="101882" bIns="50941"/>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fr-CA" smtClean="0"/>
              <a:t>Cliquez pour modifier le style des sous-titres du masque</a:t>
            </a:r>
            <a:endParaRPr lang="fr-FR"/>
          </a:p>
        </p:txBody>
      </p:sp>
      <p:sp>
        <p:nvSpPr>
          <p:cNvPr id="4" name="Espace réservé de la date 3"/>
          <p:cNvSpPr>
            <a:spLocks noGrp="1"/>
          </p:cNvSpPr>
          <p:nvPr>
            <p:ph type="dt" sz="half" idx="10"/>
          </p:nvPr>
        </p:nvSpPr>
        <p:spPr>
          <a:xfrm>
            <a:off x="502920" y="7203864"/>
            <a:ext cx="2346960" cy="413808"/>
          </a:xfrm>
          <a:prstGeom prst="rect">
            <a:avLst/>
          </a:prstGeom>
        </p:spPr>
        <p:txBody>
          <a:bodyPr lIns="101882" tIns="50941" rIns="101882" bIns="50941"/>
          <a:lstStyle/>
          <a:p>
            <a:fld id="{90F5BF0E-3EFC-5C4A-B6E5-87D8246E6E4C}" type="datetimeFigureOut">
              <a:rPr lang="fr-FR" smtClean="0"/>
              <a:t>13/03/2018</a:t>
            </a:fld>
            <a:endParaRPr lang="fr-FR"/>
          </a:p>
        </p:txBody>
      </p:sp>
      <p:sp>
        <p:nvSpPr>
          <p:cNvPr id="5" name="Espace réservé du pied de page 4"/>
          <p:cNvSpPr>
            <a:spLocks noGrp="1"/>
          </p:cNvSpPr>
          <p:nvPr>
            <p:ph type="ftr" sz="quarter" idx="11"/>
          </p:nvPr>
        </p:nvSpPr>
        <p:spPr>
          <a:xfrm>
            <a:off x="3436620" y="7203864"/>
            <a:ext cx="3185160" cy="413808"/>
          </a:xfrm>
          <a:prstGeom prst="rect">
            <a:avLst/>
          </a:prstGeom>
        </p:spPr>
        <p:txBody>
          <a:bodyPr lIns="101882" tIns="50941" rIns="101882" bIns="50941"/>
          <a:lstStyle/>
          <a:p>
            <a:endParaRPr lang="fr-FR"/>
          </a:p>
        </p:txBody>
      </p:sp>
      <p:sp>
        <p:nvSpPr>
          <p:cNvPr id="6" name="Espace réservé du numéro de diapositive 5"/>
          <p:cNvSpPr>
            <a:spLocks noGrp="1"/>
          </p:cNvSpPr>
          <p:nvPr>
            <p:ph type="sldNum" sz="quarter" idx="12"/>
          </p:nvPr>
        </p:nvSpPr>
        <p:spPr>
          <a:xfrm>
            <a:off x="7208520" y="7203864"/>
            <a:ext cx="2346960" cy="413808"/>
          </a:xfrm>
          <a:prstGeom prst="rect">
            <a:avLst/>
          </a:prstGeom>
        </p:spPr>
        <p:txBody>
          <a:bodyPr lIns="101882" tIns="50941" rIns="101882" bIns="50941"/>
          <a:lstStyle/>
          <a:p>
            <a:fld id="{97848C2D-56B4-654D-BA99-7A08C7B8B445}" type="slidenum">
              <a:rPr lang="fr-FR" smtClean="0"/>
              <a:t>‹N°›</a:t>
            </a:fld>
            <a:endParaRPr lang="fr-FR"/>
          </a:p>
        </p:txBody>
      </p:sp>
    </p:spTree>
    <p:extLst>
      <p:ext uri="{BB962C8B-B14F-4D97-AF65-F5344CB8AC3E}">
        <p14:creationId xmlns:p14="http://schemas.microsoft.com/office/powerpoint/2010/main" val="19522016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age couverture">
    <p:spTree>
      <p:nvGrpSpPr>
        <p:cNvPr id="1" name=""/>
        <p:cNvGrpSpPr/>
        <p:nvPr/>
      </p:nvGrpSpPr>
      <p:grpSpPr>
        <a:xfrm>
          <a:off x="0" y="0"/>
          <a:ext cx="0" cy="0"/>
          <a:chOff x="0" y="0"/>
          <a:chExt cx="0" cy="0"/>
        </a:xfrm>
      </p:grpSpPr>
      <p:sp>
        <p:nvSpPr>
          <p:cNvPr id="5" name="Rectangle 6"/>
          <p:cNvSpPr>
            <a:spLocks noChangeArrowheads="1"/>
          </p:cNvSpPr>
          <p:nvPr userDrawn="1">
            <p:custDataLst>
              <p:tags r:id="rId1"/>
            </p:custDataLst>
          </p:nvPr>
        </p:nvSpPr>
        <p:spPr bwMode="auto">
          <a:xfrm>
            <a:off x="0" y="4826565"/>
            <a:ext cx="10058400" cy="2945836"/>
          </a:xfrm>
          <a:prstGeom prst="rect">
            <a:avLst/>
          </a:prstGeom>
          <a:solidFill>
            <a:srgbClr val="4F2D7F"/>
          </a:solidFill>
          <a:ln>
            <a:noFill/>
          </a:ln>
          <a:extLst>
            <a:ext uri="{91240B29-F687-4F45-9708-019B960494DF}">
              <a14:hiddenLine xmlns:a14="http://schemas.microsoft.com/office/drawing/2010/main" w="38100" cap="rnd" algn="ctr">
                <a:solidFill>
                  <a:srgbClr val="000000"/>
                </a:solidFill>
                <a:prstDash val="sysDot"/>
                <a:round/>
                <a:headEnd/>
                <a:tailEnd/>
              </a14:hiddenLine>
            </a:ext>
          </a:extLst>
        </p:spPr>
        <p:txBody>
          <a:bodyPr/>
          <a:lstStyle>
            <a:lvl1pPr defTabSz="1019175">
              <a:defRPr>
                <a:solidFill>
                  <a:schemeClr val="tx1"/>
                </a:solidFill>
                <a:latin typeface="Arial" panose="020B0604020202020204" pitchFamily="34" charset="0"/>
              </a:defRPr>
            </a:lvl1pPr>
            <a:lvl2pPr marL="742950" indent="-285750" defTabSz="1019175">
              <a:defRPr>
                <a:solidFill>
                  <a:schemeClr val="tx1"/>
                </a:solidFill>
                <a:latin typeface="Arial" panose="020B0604020202020204" pitchFamily="34" charset="0"/>
              </a:defRPr>
            </a:lvl2pPr>
            <a:lvl3pPr marL="1143000" indent="-228600" defTabSz="1019175">
              <a:defRPr>
                <a:solidFill>
                  <a:schemeClr val="tx1"/>
                </a:solidFill>
                <a:latin typeface="Arial" panose="020B0604020202020204" pitchFamily="34" charset="0"/>
              </a:defRPr>
            </a:lvl3pPr>
            <a:lvl4pPr marL="1600200" indent="-228600" defTabSz="1019175">
              <a:defRPr>
                <a:solidFill>
                  <a:schemeClr val="tx1"/>
                </a:solidFill>
                <a:latin typeface="Arial" panose="020B0604020202020204" pitchFamily="34" charset="0"/>
              </a:defRPr>
            </a:lvl4pPr>
            <a:lvl5pPr marL="2057400" indent="-228600" defTabSz="1019175">
              <a:defRPr>
                <a:solidFill>
                  <a:schemeClr val="tx1"/>
                </a:solidFill>
                <a:latin typeface="Arial" panose="020B0604020202020204" pitchFamily="34" charset="0"/>
              </a:defRPr>
            </a:lvl5pPr>
            <a:lvl6pPr marL="2514600" indent="-228600" defTabSz="1019175" fontAlgn="base">
              <a:spcBef>
                <a:spcPct val="0"/>
              </a:spcBef>
              <a:spcAft>
                <a:spcPct val="0"/>
              </a:spcAft>
              <a:defRPr>
                <a:solidFill>
                  <a:schemeClr val="tx1"/>
                </a:solidFill>
                <a:latin typeface="Arial" panose="020B0604020202020204" pitchFamily="34" charset="0"/>
              </a:defRPr>
            </a:lvl6pPr>
            <a:lvl7pPr marL="2971800" indent="-228600" defTabSz="1019175" fontAlgn="base">
              <a:spcBef>
                <a:spcPct val="0"/>
              </a:spcBef>
              <a:spcAft>
                <a:spcPct val="0"/>
              </a:spcAft>
              <a:defRPr>
                <a:solidFill>
                  <a:schemeClr val="tx1"/>
                </a:solidFill>
                <a:latin typeface="Arial" panose="020B0604020202020204" pitchFamily="34" charset="0"/>
              </a:defRPr>
            </a:lvl7pPr>
            <a:lvl8pPr marL="3429000" indent="-228600" defTabSz="1019175" fontAlgn="base">
              <a:spcBef>
                <a:spcPct val="0"/>
              </a:spcBef>
              <a:spcAft>
                <a:spcPct val="0"/>
              </a:spcAft>
              <a:defRPr>
                <a:solidFill>
                  <a:schemeClr val="tx1"/>
                </a:solidFill>
                <a:latin typeface="Arial" panose="020B0604020202020204" pitchFamily="34" charset="0"/>
              </a:defRPr>
            </a:lvl8pPr>
            <a:lvl9pPr marL="3886200" indent="-228600" defTabSz="1019175" fontAlgn="base">
              <a:spcBef>
                <a:spcPct val="0"/>
              </a:spcBef>
              <a:spcAft>
                <a:spcPct val="0"/>
              </a:spcAft>
              <a:defRPr>
                <a:solidFill>
                  <a:schemeClr val="tx1"/>
                </a:solidFill>
                <a:latin typeface="Arial" panose="020B0604020202020204" pitchFamily="34" charset="0"/>
              </a:defRPr>
            </a:lvl9pPr>
          </a:lstStyle>
          <a:p>
            <a:pPr algn="ctr"/>
            <a:endParaRPr lang="en-CA" altLang="en-US" sz="2970" dirty="0">
              <a:solidFill>
                <a:srgbClr val="000000"/>
              </a:solidFill>
              <a:latin typeface="Times New Roman" panose="02020603050405020304" pitchFamily="18" charset="0"/>
              <a:ea typeface="+mn-ea"/>
              <a:cs typeface="+mn-cs"/>
            </a:endParaRPr>
          </a:p>
        </p:txBody>
      </p:sp>
      <p:sp>
        <p:nvSpPr>
          <p:cNvPr id="21" name="Espace réservé pour une image  20"/>
          <p:cNvSpPr>
            <a:spLocks noGrp="1"/>
          </p:cNvSpPr>
          <p:nvPr>
            <p:ph type="pic" sz="quarter" idx="11"/>
          </p:nvPr>
        </p:nvSpPr>
        <p:spPr>
          <a:xfrm>
            <a:off x="4998527" y="249444"/>
            <a:ext cx="6129686" cy="6323472"/>
          </a:xfrm>
          <a:custGeom>
            <a:avLst/>
            <a:gdLst>
              <a:gd name="connsiteX0" fmla="*/ 0 w 5550488"/>
              <a:gd name="connsiteY0" fmla="*/ 0 h 5511800"/>
              <a:gd name="connsiteX1" fmla="*/ 0 w 5550488"/>
              <a:gd name="connsiteY1" fmla="*/ 0 h 5511800"/>
              <a:gd name="connsiteX2" fmla="*/ 5550488 w 5550488"/>
              <a:gd name="connsiteY2" fmla="*/ 0 h 5511800"/>
              <a:gd name="connsiteX3" fmla="*/ 5550488 w 5550488"/>
              <a:gd name="connsiteY3" fmla="*/ 0 h 5511800"/>
              <a:gd name="connsiteX4" fmla="*/ 5550488 w 5550488"/>
              <a:gd name="connsiteY4" fmla="*/ 5511800 h 5511800"/>
              <a:gd name="connsiteX5" fmla="*/ 5550488 w 5550488"/>
              <a:gd name="connsiteY5" fmla="*/ 5511800 h 5511800"/>
              <a:gd name="connsiteX6" fmla="*/ 0 w 5550488"/>
              <a:gd name="connsiteY6" fmla="*/ 5511800 h 5511800"/>
              <a:gd name="connsiteX7" fmla="*/ 0 w 5550488"/>
              <a:gd name="connsiteY7" fmla="*/ 5511800 h 5511800"/>
              <a:gd name="connsiteX8" fmla="*/ 0 w 5550488"/>
              <a:gd name="connsiteY8" fmla="*/ 0 h 5511800"/>
              <a:gd name="connsiteX0" fmla="*/ 2709334 w 5550488"/>
              <a:gd name="connsiteY0" fmla="*/ 0 h 5511800"/>
              <a:gd name="connsiteX1" fmla="*/ 0 w 5550488"/>
              <a:gd name="connsiteY1" fmla="*/ 0 h 5511800"/>
              <a:gd name="connsiteX2" fmla="*/ 5550488 w 5550488"/>
              <a:gd name="connsiteY2" fmla="*/ 0 h 5511800"/>
              <a:gd name="connsiteX3" fmla="*/ 5550488 w 5550488"/>
              <a:gd name="connsiteY3" fmla="*/ 0 h 5511800"/>
              <a:gd name="connsiteX4" fmla="*/ 5550488 w 5550488"/>
              <a:gd name="connsiteY4" fmla="*/ 5511800 h 5511800"/>
              <a:gd name="connsiteX5" fmla="*/ 5550488 w 5550488"/>
              <a:gd name="connsiteY5" fmla="*/ 5511800 h 5511800"/>
              <a:gd name="connsiteX6" fmla="*/ 0 w 5550488"/>
              <a:gd name="connsiteY6" fmla="*/ 5511800 h 5511800"/>
              <a:gd name="connsiteX7" fmla="*/ 0 w 5550488"/>
              <a:gd name="connsiteY7" fmla="*/ 5511800 h 5511800"/>
              <a:gd name="connsiteX8" fmla="*/ 2709334 w 5550488"/>
              <a:gd name="connsiteY8" fmla="*/ 0 h 5511800"/>
              <a:gd name="connsiteX0" fmla="*/ 2709334 w 5550488"/>
              <a:gd name="connsiteY0" fmla="*/ 0 h 5511800"/>
              <a:gd name="connsiteX1" fmla="*/ 0 w 5550488"/>
              <a:gd name="connsiteY1" fmla="*/ 0 h 5511800"/>
              <a:gd name="connsiteX2" fmla="*/ 5550488 w 5550488"/>
              <a:gd name="connsiteY2" fmla="*/ 0 h 5511800"/>
              <a:gd name="connsiteX3" fmla="*/ 5550488 w 5550488"/>
              <a:gd name="connsiteY3" fmla="*/ 0 h 5511800"/>
              <a:gd name="connsiteX4" fmla="*/ 5550488 w 5550488"/>
              <a:gd name="connsiteY4" fmla="*/ 5511800 h 5511800"/>
              <a:gd name="connsiteX5" fmla="*/ 5550488 w 5550488"/>
              <a:gd name="connsiteY5" fmla="*/ 5511800 h 5511800"/>
              <a:gd name="connsiteX6" fmla="*/ 0 w 5550488"/>
              <a:gd name="connsiteY6" fmla="*/ 5511800 h 5511800"/>
              <a:gd name="connsiteX7" fmla="*/ 0 w 5550488"/>
              <a:gd name="connsiteY7" fmla="*/ 5511800 h 5511800"/>
              <a:gd name="connsiteX8" fmla="*/ 2709334 w 5550488"/>
              <a:gd name="connsiteY8" fmla="*/ 0 h 5511800"/>
              <a:gd name="connsiteX0" fmla="*/ 2709334 w 5550488"/>
              <a:gd name="connsiteY0" fmla="*/ 0 h 5511800"/>
              <a:gd name="connsiteX1" fmla="*/ 0 w 5550488"/>
              <a:gd name="connsiteY1" fmla="*/ 0 h 5511800"/>
              <a:gd name="connsiteX2" fmla="*/ 5550488 w 5550488"/>
              <a:gd name="connsiteY2" fmla="*/ 0 h 5511800"/>
              <a:gd name="connsiteX3" fmla="*/ 5550488 w 5550488"/>
              <a:gd name="connsiteY3" fmla="*/ 0 h 5511800"/>
              <a:gd name="connsiteX4" fmla="*/ 5550488 w 5550488"/>
              <a:gd name="connsiteY4" fmla="*/ 5511800 h 5511800"/>
              <a:gd name="connsiteX5" fmla="*/ 5550488 w 5550488"/>
              <a:gd name="connsiteY5" fmla="*/ 5511800 h 5511800"/>
              <a:gd name="connsiteX6" fmla="*/ 0 w 5550488"/>
              <a:gd name="connsiteY6" fmla="*/ 5511800 h 5511800"/>
              <a:gd name="connsiteX7" fmla="*/ 16934 w 5550488"/>
              <a:gd name="connsiteY7" fmla="*/ 2641600 h 5511800"/>
              <a:gd name="connsiteX8" fmla="*/ 2709334 w 5550488"/>
              <a:gd name="connsiteY8" fmla="*/ 0 h 5511800"/>
              <a:gd name="connsiteX0" fmla="*/ 2709334 w 5550488"/>
              <a:gd name="connsiteY0" fmla="*/ 0 h 5511800"/>
              <a:gd name="connsiteX1" fmla="*/ 0 w 5550488"/>
              <a:gd name="connsiteY1" fmla="*/ 0 h 5511800"/>
              <a:gd name="connsiteX2" fmla="*/ 5550488 w 5550488"/>
              <a:gd name="connsiteY2" fmla="*/ 0 h 5511800"/>
              <a:gd name="connsiteX3" fmla="*/ 5550488 w 5550488"/>
              <a:gd name="connsiteY3" fmla="*/ 0 h 5511800"/>
              <a:gd name="connsiteX4" fmla="*/ 5550488 w 5550488"/>
              <a:gd name="connsiteY4" fmla="*/ 5511800 h 5511800"/>
              <a:gd name="connsiteX5" fmla="*/ 5550488 w 5550488"/>
              <a:gd name="connsiteY5" fmla="*/ 5511800 h 5511800"/>
              <a:gd name="connsiteX6" fmla="*/ 0 w 5550488"/>
              <a:gd name="connsiteY6" fmla="*/ 5511800 h 5511800"/>
              <a:gd name="connsiteX7" fmla="*/ 16934 w 5550488"/>
              <a:gd name="connsiteY7" fmla="*/ 2641600 h 5511800"/>
              <a:gd name="connsiteX8" fmla="*/ 2709334 w 5550488"/>
              <a:gd name="connsiteY8" fmla="*/ 0 h 5511800"/>
              <a:gd name="connsiteX0" fmla="*/ 2709334 w 5550488"/>
              <a:gd name="connsiteY0" fmla="*/ 0 h 5511800"/>
              <a:gd name="connsiteX1" fmla="*/ 0 w 5550488"/>
              <a:gd name="connsiteY1" fmla="*/ 0 h 5511800"/>
              <a:gd name="connsiteX2" fmla="*/ 5550488 w 5550488"/>
              <a:gd name="connsiteY2" fmla="*/ 0 h 5511800"/>
              <a:gd name="connsiteX3" fmla="*/ 5550488 w 5550488"/>
              <a:gd name="connsiteY3" fmla="*/ 0 h 5511800"/>
              <a:gd name="connsiteX4" fmla="*/ 5550488 w 5550488"/>
              <a:gd name="connsiteY4" fmla="*/ 5511800 h 5511800"/>
              <a:gd name="connsiteX5" fmla="*/ 5550488 w 5550488"/>
              <a:gd name="connsiteY5" fmla="*/ 5511800 h 5511800"/>
              <a:gd name="connsiteX6" fmla="*/ 0 w 5550488"/>
              <a:gd name="connsiteY6" fmla="*/ 5511800 h 5511800"/>
              <a:gd name="connsiteX7" fmla="*/ 1210734 w 5550488"/>
              <a:gd name="connsiteY7" fmla="*/ 4588934 h 5511800"/>
              <a:gd name="connsiteX8" fmla="*/ 2709334 w 5550488"/>
              <a:gd name="connsiteY8" fmla="*/ 0 h 5511800"/>
              <a:gd name="connsiteX0" fmla="*/ 2709334 w 5550488"/>
              <a:gd name="connsiteY0" fmla="*/ 0 h 5511800"/>
              <a:gd name="connsiteX1" fmla="*/ 0 w 5550488"/>
              <a:gd name="connsiteY1" fmla="*/ 0 h 5511800"/>
              <a:gd name="connsiteX2" fmla="*/ 5550488 w 5550488"/>
              <a:gd name="connsiteY2" fmla="*/ 0 h 5511800"/>
              <a:gd name="connsiteX3" fmla="*/ 4399021 w 5550488"/>
              <a:gd name="connsiteY3" fmla="*/ 897466 h 5511800"/>
              <a:gd name="connsiteX4" fmla="*/ 5550488 w 5550488"/>
              <a:gd name="connsiteY4" fmla="*/ 5511800 h 5511800"/>
              <a:gd name="connsiteX5" fmla="*/ 5550488 w 5550488"/>
              <a:gd name="connsiteY5" fmla="*/ 5511800 h 5511800"/>
              <a:gd name="connsiteX6" fmla="*/ 0 w 5550488"/>
              <a:gd name="connsiteY6" fmla="*/ 5511800 h 5511800"/>
              <a:gd name="connsiteX7" fmla="*/ 1210734 w 5550488"/>
              <a:gd name="connsiteY7" fmla="*/ 4588934 h 5511800"/>
              <a:gd name="connsiteX8" fmla="*/ 2709334 w 5550488"/>
              <a:gd name="connsiteY8" fmla="*/ 0 h 5511800"/>
              <a:gd name="connsiteX0" fmla="*/ 2709334 w 5550488"/>
              <a:gd name="connsiteY0" fmla="*/ 0 h 5511800"/>
              <a:gd name="connsiteX1" fmla="*/ 0 w 5550488"/>
              <a:gd name="connsiteY1" fmla="*/ 0 h 5511800"/>
              <a:gd name="connsiteX2" fmla="*/ 5550488 w 5550488"/>
              <a:gd name="connsiteY2" fmla="*/ 0 h 5511800"/>
              <a:gd name="connsiteX3" fmla="*/ 4399021 w 5550488"/>
              <a:gd name="connsiteY3" fmla="*/ 897466 h 5511800"/>
              <a:gd name="connsiteX4" fmla="*/ 5550488 w 5550488"/>
              <a:gd name="connsiteY4" fmla="*/ 5511800 h 5511800"/>
              <a:gd name="connsiteX5" fmla="*/ 5550488 w 5550488"/>
              <a:gd name="connsiteY5" fmla="*/ 5511800 h 5511800"/>
              <a:gd name="connsiteX6" fmla="*/ 0 w 5550488"/>
              <a:gd name="connsiteY6" fmla="*/ 5511800 h 5511800"/>
              <a:gd name="connsiteX7" fmla="*/ 1210734 w 5550488"/>
              <a:gd name="connsiteY7" fmla="*/ 4588934 h 5511800"/>
              <a:gd name="connsiteX8" fmla="*/ 2709334 w 5550488"/>
              <a:gd name="connsiteY8" fmla="*/ 0 h 5511800"/>
              <a:gd name="connsiteX0" fmla="*/ 2709334 w 5550488"/>
              <a:gd name="connsiteY0" fmla="*/ 0 h 5511800"/>
              <a:gd name="connsiteX1" fmla="*/ 0 w 5550488"/>
              <a:gd name="connsiteY1" fmla="*/ 0 h 5511800"/>
              <a:gd name="connsiteX2" fmla="*/ 5550488 w 5550488"/>
              <a:gd name="connsiteY2" fmla="*/ 0 h 5511800"/>
              <a:gd name="connsiteX3" fmla="*/ 4399021 w 5550488"/>
              <a:gd name="connsiteY3" fmla="*/ 897466 h 5511800"/>
              <a:gd name="connsiteX4" fmla="*/ 5550488 w 5550488"/>
              <a:gd name="connsiteY4" fmla="*/ 5511800 h 5511800"/>
              <a:gd name="connsiteX5" fmla="*/ 5550488 w 5550488"/>
              <a:gd name="connsiteY5" fmla="*/ 5511800 h 5511800"/>
              <a:gd name="connsiteX6" fmla="*/ 0 w 5550488"/>
              <a:gd name="connsiteY6" fmla="*/ 5511800 h 5511800"/>
              <a:gd name="connsiteX7" fmla="*/ 1210734 w 5550488"/>
              <a:gd name="connsiteY7" fmla="*/ 4588934 h 5511800"/>
              <a:gd name="connsiteX8" fmla="*/ 2709334 w 5550488"/>
              <a:gd name="connsiteY8" fmla="*/ 0 h 5511800"/>
              <a:gd name="connsiteX0" fmla="*/ 2709334 w 5550488"/>
              <a:gd name="connsiteY0" fmla="*/ 8467 h 5520267"/>
              <a:gd name="connsiteX1" fmla="*/ 0 w 5550488"/>
              <a:gd name="connsiteY1" fmla="*/ 8467 h 5520267"/>
              <a:gd name="connsiteX2" fmla="*/ 2858088 w 5550488"/>
              <a:gd name="connsiteY2" fmla="*/ 0 h 5520267"/>
              <a:gd name="connsiteX3" fmla="*/ 4399021 w 5550488"/>
              <a:gd name="connsiteY3" fmla="*/ 905933 h 5520267"/>
              <a:gd name="connsiteX4" fmla="*/ 5550488 w 5550488"/>
              <a:gd name="connsiteY4" fmla="*/ 5520267 h 5520267"/>
              <a:gd name="connsiteX5" fmla="*/ 5550488 w 5550488"/>
              <a:gd name="connsiteY5" fmla="*/ 5520267 h 5520267"/>
              <a:gd name="connsiteX6" fmla="*/ 0 w 5550488"/>
              <a:gd name="connsiteY6" fmla="*/ 5520267 h 5520267"/>
              <a:gd name="connsiteX7" fmla="*/ 1210734 w 5550488"/>
              <a:gd name="connsiteY7" fmla="*/ 4597401 h 5520267"/>
              <a:gd name="connsiteX8" fmla="*/ 2709334 w 5550488"/>
              <a:gd name="connsiteY8" fmla="*/ 8467 h 5520267"/>
              <a:gd name="connsiteX0" fmla="*/ 2709334 w 5550488"/>
              <a:gd name="connsiteY0" fmla="*/ 8467 h 5520267"/>
              <a:gd name="connsiteX1" fmla="*/ 0 w 5550488"/>
              <a:gd name="connsiteY1" fmla="*/ 8467 h 5520267"/>
              <a:gd name="connsiteX2" fmla="*/ 2858088 w 5550488"/>
              <a:gd name="connsiteY2" fmla="*/ 0 h 5520267"/>
              <a:gd name="connsiteX3" fmla="*/ 4399021 w 5550488"/>
              <a:gd name="connsiteY3" fmla="*/ 905933 h 5520267"/>
              <a:gd name="connsiteX4" fmla="*/ 5550488 w 5550488"/>
              <a:gd name="connsiteY4" fmla="*/ 5520267 h 5520267"/>
              <a:gd name="connsiteX5" fmla="*/ 5550488 w 5550488"/>
              <a:gd name="connsiteY5" fmla="*/ 5520267 h 5520267"/>
              <a:gd name="connsiteX6" fmla="*/ 0 w 5550488"/>
              <a:gd name="connsiteY6" fmla="*/ 5520267 h 5520267"/>
              <a:gd name="connsiteX7" fmla="*/ 1210734 w 5550488"/>
              <a:gd name="connsiteY7" fmla="*/ 4597401 h 5520267"/>
              <a:gd name="connsiteX8" fmla="*/ 2709334 w 5550488"/>
              <a:gd name="connsiteY8" fmla="*/ 8467 h 5520267"/>
              <a:gd name="connsiteX0" fmla="*/ 2709334 w 5550488"/>
              <a:gd name="connsiteY0" fmla="*/ 8467 h 5520267"/>
              <a:gd name="connsiteX1" fmla="*/ 0 w 5550488"/>
              <a:gd name="connsiteY1" fmla="*/ 8467 h 5520267"/>
              <a:gd name="connsiteX2" fmla="*/ 2858088 w 5550488"/>
              <a:gd name="connsiteY2" fmla="*/ 0 h 5520267"/>
              <a:gd name="connsiteX3" fmla="*/ 4399021 w 5550488"/>
              <a:gd name="connsiteY3" fmla="*/ 905933 h 5520267"/>
              <a:gd name="connsiteX4" fmla="*/ 5550488 w 5550488"/>
              <a:gd name="connsiteY4" fmla="*/ 5520267 h 5520267"/>
              <a:gd name="connsiteX5" fmla="*/ 5550488 w 5550488"/>
              <a:gd name="connsiteY5" fmla="*/ 5520267 h 5520267"/>
              <a:gd name="connsiteX6" fmla="*/ 0 w 5550488"/>
              <a:gd name="connsiteY6" fmla="*/ 5520267 h 5520267"/>
              <a:gd name="connsiteX7" fmla="*/ 1210734 w 5550488"/>
              <a:gd name="connsiteY7" fmla="*/ 4597401 h 5520267"/>
              <a:gd name="connsiteX8" fmla="*/ 2709334 w 5550488"/>
              <a:gd name="connsiteY8" fmla="*/ 8467 h 5520267"/>
              <a:gd name="connsiteX0" fmla="*/ 2709334 w 5550488"/>
              <a:gd name="connsiteY0" fmla="*/ 8467 h 5520267"/>
              <a:gd name="connsiteX1" fmla="*/ 0 w 5550488"/>
              <a:gd name="connsiteY1" fmla="*/ 8467 h 5520267"/>
              <a:gd name="connsiteX2" fmla="*/ 2858088 w 5550488"/>
              <a:gd name="connsiteY2" fmla="*/ 0 h 5520267"/>
              <a:gd name="connsiteX3" fmla="*/ 4399021 w 5550488"/>
              <a:gd name="connsiteY3" fmla="*/ 905933 h 5520267"/>
              <a:gd name="connsiteX4" fmla="*/ 5550488 w 5550488"/>
              <a:gd name="connsiteY4" fmla="*/ 5520267 h 5520267"/>
              <a:gd name="connsiteX5" fmla="*/ 5550488 w 5550488"/>
              <a:gd name="connsiteY5" fmla="*/ 5520267 h 5520267"/>
              <a:gd name="connsiteX6" fmla="*/ 0 w 5550488"/>
              <a:gd name="connsiteY6" fmla="*/ 5520267 h 5520267"/>
              <a:gd name="connsiteX7" fmla="*/ 1210734 w 5550488"/>
              <a:gd name="connsiteY7" fmla="*/ 4597401 h 5520267"/>
              <a:gd name="connsiteX8" fmla="*/ 2709334 w 5550488"/>
              <a:gd name="connsiteY8" fmla="*/ 8467 h 5520267"/>
              <a:gd name="connsiteX0" fmla="*/ 2709334 w 5550488"/>
              <a:gd name="connsiteY0" fmla="*/ 8467 h 5520267"/>
              <a:gd name="connsiteX1" fmla="*/ 0 w 5550488"/>
              <a:gd name="connsiteY1" fmla="*/ 8467 h 5520267"/>
              <a:gd name="connsiteX2" fmla="*/ 2858088 w 5550488"/>
              <a:gd name="connsiteY2" fmla="*/ 0 h 5520267"/>
              <a:gd name="connsiteX3" fmla="*/ 4399021 w 5550488"/>
              <a:gd name="connsiteY3" fmla="*/ 905933 h 5520267"/>
              <a:gd name="connsiteX4" fmla="*/ 5550488 w 5550488"/>
              <a:gd name="connsiteY4" fmla="*/ 5520267 h 5520267"/>
              <a:gd name="connsiteX5" fmla="*/ 5067888 w 5550488"/>
              <a:gd name="connsiteY5" fmla="*/ 4538133 h 5520267"/>
              <a:gd name="connsiteX6" fmla="*/ 0 w 5550488"/>
              <a:gd name="connsiteY6" fmla="*/ 5520267 h 5520267"/>
              <a:gd name="connsiteX7" fmla="*/ 1210734 w 5550488"/>
              <a:gd name="connsiteY7" fmla="*/ 4597401 h 5520267"/>
              <a:gd name="connsiteX8" fmla="*/ 2709334 w 5550488"/>
              <a:gd name="connsiteY8" fmla="*/ 8467 h 5520267"/>
              <a:gd name="connsiteX0" fmla="*/ 2709334 w 5550488"/>
              <a:gd name="connsiteY0" fmla="*/ 8467 h 5520267"/>
              <a:gd name="connsiteX1" fmla="*/ 0 w 5550488"/>
              <a:gd name="connsiteY1" fmla="*/ 8467 h 5520267"/>
              <a:gd name="connsiteX2" fmla="*/ 2858088 w 5550488"/>
              <a:gd name="connsiteY2" fmla="*/ 0 h 5520267"/>
              <a:gd name="connsiteX3" fmla="*/ 4399021 w 5550488"/>
              <a:gd name="connsiteY3" fmla="*/ 905933 h 5520267"/>
              <a:gd name="connsiteX4" fmla="*/ 5550488 w 5550488"/>
              <a:gd name="connsiteY4" fmla="*/ 5520267 h 5520267"/>
              <a:gd name="connsiteX5" fmla="*/ 5067888 w 5550488"/>
              <a:gd name="connsiteY5" fmla="*/ 4538133 h 5520267"/>
              <a:gd name="connsiteX6" fmla="*/ 0 w 5550488"/>
              <a:gd name="connsiteY6" fmla="*/ 5520267 h 5520267"/>
              <a:gd name="connsiteX7" fmla="*/ 1210734 w 5550488"/>
              <a:gd name="connsiteY7" fmla="*/ 4597401 h 5520267"/>
              <a:gd name="connsiteX8" fmla="*/ 2709334 w 5550488"/>
              <a:gd name="connsiteY8" fmla="*/ 8467 h 5520267"/>
              <a:gd name="connsiteX0" fmla="*/ 2709334 w 5575888"/>
              <a:gd name="connsiteY0" fmla="*/ 8467 h 5520267"/>
              <a:gd name="connsiteX1" fmla="*/ 0 w 5575888"/>
              <a:gd name="connsiteY1" fmla="*/ 8467 h 5520267"/>
              <a:gd name="connsiteX2" fmla="*/ 2858088 w 5575888"/>
              <a:gd name="connsiteY2" fmla="*/ 0 h 5520267"/>
              <a:gd name="connsiteX3" fmla="*/ 4399021 w 5575888"/>
              <a:gd name="connsiteY3" fmla="*/ 905933 h 5520267"/>
              <a:gd name="connsiteX4" fmla="*/ 5575888 w 5575888"/>
              <a:gd name="connsiteY4" fmla="*/ 2582333 h 5520267"/>
              <a:gd name="connsiteX5" fmla="*/ 5067888 w 5575888"/>
              <a:gd name="connsiteY5" fmla="*/ 4538133 h 5520267"/>
              <a:gd name="connsiteX6" fmla="*/ 0 w 5575888"/>
              <a:gd name="connsiteY6" fmla="*/ 5520267 h 5520267"/>
              <a:gd name="connsiteX7" fmla="*/ 1210734 w 5575888"/>
              <a:gd name="connsiteY7" fmla="*/ 4597401 h 5520267"/>
              <a:gd name="connsiteX8" fmla="*/ 2709334 w 5575888"/>
              <a:gd name="connsiteY8" fmla="*/ 8467 h 5520267"/>
              <a:gd name="connsiteX0" fmla="*/ 2709334 w 5575888"/>
              <a:gd name="connsiteY0" fmla="*/ 8467 h 5520267"/>
              <a:gd name="connsiteX1" fmla="*/ 0 w 5575888"/>
              <a:gd name="connsiteY1" fmla="*/ 8467 h 5520267"/>
              <a:gd name="connsiteX2" fmla="*/ 2858088 w 5575888"/>
              <a:gd name="connsiteY2" fmla="*/ 0 h 5520267"/>
              <a:gd name="connsiteX3" fmla="*/ 4399021 w 5575888"/>
              <a:gd name="connsiteY3" fmla="*/ 905933 h 5520267"/>
              <a:gd name="connsiteX4" fmla="*/ 5575888 w 5575888"/>
              <a:gd name="connsiteY4" fmla="*/ 2582333 h 5520267"/>
              <a:gd name="connsiteX5" fmla="*/ 5067888 w 5575888"/>
              <a:gd name="connsiteY5" fmla="*/ 4538133 h 5520267"/>
              <a:gd name="connsiteX6" fmla="*/ 0 w 5575888"/>
              <a:gd name="connsiteY6" fmla="*/ 5520267 h 5520267"/>
              <a:gd name="connsiteX7" fmla="*/ 1210734 w 5575888"/>
              <a:gd name="connsiteY7" fmla="*/ 4597401 h 5520267"/>
              <a:gd name="connsiteX8" fmla="*/ 2709334 w 5575888"/>
              <a:gd name="connsiteY8" fmla="*/ 8467 h 5520267"/>
              <a:gd name="connsiteX0" fmla="*/ 2709334 w 5575888"/>
              <a:gd name="connsiteY0" fmla="*/ 8467 h 5520267"/>
              <a:gd name="connsiteX1" fmla="*/ 0 w 5575888"/>
              <a:gd name="connsiteY1" fmla="*/ 8467 h 5520267"/>
              <a:gd name="connsiteX2" fmla="*/ 2858088 w 5575888"/>
              <a:gd name="connsiteY2" fmla="*/ 0 h 5520267"/>
              <a:gd name="connsiteX3" fmla="*/ 4399021 w 5575888"/>
              <a:gd name="connsiteY3" fmla="*/ 905933 h 5520267"/>
              <a:gd name="connsiteX4" fmla="*/ 5575888 w 5575888"/>
              <a:gd name="connsiteY4" fmla="*/ 2582333 h 5520267"/>
              <a:gd name="connsiteX5" fmla="*/ 5067888 w 5575888"/>
              <a:gd name="connsiteY5" fmla="*/ 4538133 h 5520267"/>
              <a:gd name="connsiteX6" fmla="*/ 0 w 5575888"/>
              <a:gd name="connsiteY6" fmla="*/ 5520267 h 5520267"/>
              <a:gd name="connsiteX7" fmla="*/ 1210734 w 5575888"/>
              <a:gd name="connsiteY7" fmla="*/ 4597401 h 5520267"/>
              <a:gd name="connsiteX8" fmla="*/ 2709334 w 5575888"/>
              <a:gd name="connsiteY8" fmla="*/ 8467 h 5520267"/>
              <a:gd name="connsiteX0" fmla="*/ 2709334 w 5575888"/>
              <a:gd name="connsiteY0" fmla="*/ 8467 h 5520267"/>
              <a:gd name="connsiteX1" fmla="*/ 0 w 5575888"/>
              <a:gd name="connsiteY1" fmla="*/ 8467 h 5520267"/>
              <a:gd name="connsiteX2" fmla="*/ 2858088 w 5575888"/>
              <a:gd name="connsiteY2" fmla="*/ 0 h 5520267"/>
              <a:gd name="connsiteX3" fmla="*/ 4399021 w 5575888"/>
              <a:gd name="connsiteY3" fmla="*/ 905933 h 5520267"/>
              <a:gd name="connsiteX4" fmla="*/ 5575888 w 5575888"/>
              <a:gd name="connsiteY4" fmla="*/ 2582333 h 5520267"/>
              <a:gd name="connsiteX5" fmla="*/ 5067888 w 5575888"/>
              <a:gd name="connsiteY5" fmla="*/ 4538133 h 5520267"/>
              <a:gd name="connsiteX6" fmla="*/ 0 w 5575888"/>
              <a:gd name="connsiteY6" fmla="*/ 5520267 h 5520267"/>
              <a:gd name="connsiteX7" fmla="*/ 1210734 w 5575888"/>
              <a:gd name="connsiteY7" fmla="*/ 4597401 h 5520267"/>
              <a:gd name="connsiteX8" fmla="*/ 2709334 w 5575888"/>
              <a:gd name="connsiteY8" fmla="*/ 8467 h 5520267"/>
              <a:gd name="connsiteX0" fmla="*/ 2709334 w 5575888"/>
              <a:gd name="connsiteY0" fmla="*/ 8467 h 5554133"/>
              <a:gd name="connsiteX1" fmla="*/ 0 w 5575888"/>
              <a:gd name="connsiteY1" fmla="*/ 8467 h 5554133"/>
              <a:gd name="connsiteX2" fmla="*/ 2858088 w 5575888"/>
              <a:gd name="connsiteY2" fmla="*/ 0 h 5554133"/>
              <a:gd name="connsiteX3" fmla="*/ 4399021 w 5575888"/>
              <a:gd name="connsiteY3" fmla="*/ 905933 h 5554133"/>
              <a:gd name="connsiteX4" fmla="*/ 5575888 w 5575888"/>
              <a:gd name="connsiteY4" fmla="*/ 2582333 h 5554133"/>
              <a:gd name="connsiteX5" fmla="*/ 2824221 w 5575888"/>
              <a:gd name="connsiteY5" fmla="*/ 5554133 h 5554133"/>
              <a:gd name="connsiteX6" fmla="*/ 0 w 5575888"/>
              <a:gd name="connsiteY6" fmla="*/ 5520267 h 5554133"/>
              <a:gd name="connsiteX7" fmla="*/ 1210734 w 5575888"/>
              <a:gd name="connsiteY7" fmla="*/ 4597401 h 5554133"/>
              <a:gd name="connsiteX8" fmla="*/ 2709334 w 5575888"/>
              <a:gd name="connsiteY8" fmla="*/ 8467 h 5554133"/>
              <a:gd name="connsiteX0" fmla="*/ 2709334 w 5575888"/>
              <a:gd name="connsiteY0" fmla="*/ 8467 h 5554133"/>
              <a:gd name="connsiteX1" fmla="*/ 0 w 5575888"/>
              <a:gd name="connsiteY1" fmla="*/ 8467 h 5554133"/>
              <a:gd name="connsiteX2" fmla="*/ 2858088 w 5575888"/>
              <a:gd name="connsiteY2" fmla="*/ 0 h 5554133"/>
              <a:gd name="connsiteX3" fmla="*/ 4399021 w 5575888"/>
              <a:gd name="connsiteY3" fmla="*/ 905933 h 5554133"/>
              <a:gd name="connsiteX4" fmla="*/ 5575888 w 5575888"/>
              <a:gd name="connsiteY4" fmla="*/ 2582333 h 5554133"/>
              <a:gd name="connsiteX5" fmla="*/ 2824221 w 5575888"/>
              <a:gd name="connsiteY5" fmla="*/ 5554133 h 5554133"/>
              <a:gd name="connsiteX6" fmla="*/ 0 w 5575888"/>
              <a:gd name="connsiteY6" fmla="*/ 5520267 h 5554133"/>
              <a:gd name="connsiteX7" fmla="*/ 1210734 w 5575888"/>
              <a:gd name="connsiteY7" fmla="*/ 4597401 h 5554133"/>
              <a:gd name="connsiteX8" fmla="*/ 2709334 w 5575888"/>
              <a:gd name="connsiteY8" fmla="*/ 8467 h 5554133"/>
              <a:gd name="connsiteX0" fmla="*/ 2709334 w 5575888"/>
              <a:gd name="connsiteY0" fmla="*/ 8467 h 5554133"/>
              <a:gd name="connsiteX1" fmla="*/ 0 w 5575888"/>
              <a:gd name="connsiteY1" fmla="*/ 8467 h 5554133"/>
              <a:gd name="connsiteX2" fmla="*/ 2858088 w 5575888"/>
              <a:gd name="connsiteY2" fmla="*/ 0 h 5554133"/>
              <a:gd name="connsiteX3" fmla="*/ 4399021 w 5575888"/>
              <a:gd name="connsiteY3" fmla="*/ 905933 h 5554133"/>
              <a:gd name="connsiteX4" fmla="*/ 5575888 w 5575888"/>
              <a:gd name="connsiteY4" fmla="*/ 2582333 h 5554133"/>
              <a:gd name="connsiteX5" fmla="*/ 2824221 w 5575888"/>
              <a:gd name="connsiteY5" fmla="*/ 5554133 h 5554133"/>
              <a:gd name="connsiteX6" fmla="*/ 0 w 5575888"/>
              <a:gd name="connsiteY6" fmla="*/ 5520267 h 5554133"/>
              <a:gd name="connsiteX7" fmla="*/ 1210734 w 5575888"/>
              <a:gd name="connsiteY7" fmla="*/ 4597401 h 5554133"/>
              <a:gd name="connsiteX8" fmla="*/ 2709334 w 5575888"/>
              <a:gd name="connsiteY8" fmla="*/ 8467 h 5554133"/>
              <a:gd name="connsiteX0" fmla="*/ 2709334 w 5599358"/>
              <a:gd name="connsiteY0" fmla="*/ 8467 h 5554133"/>
              <a:gd name="connsiteX1" fmla="*/ 0 w 5599358"/>
              <a:gd name="connsiteY1" fmla="*/ 8467 h 5554133"/>
              <a:gd name="connsiteX2" fmla="*/ 2858088 w 5599358"/>
              <a:gd name="connsiteY2" fmla="*/ 0 h 5554133"/>
              <a:gd name="connsiteX3" fmla="*/ 4399021 w 5599358"/>
              <a:gd name="connsiteY3" fmla="*/ 905933 h 5554133"/>
              <a:gd name="connsiteX4" fmla="*/ 5575888 w 5599358"/>
              <a:gd name="connsiteY4" fmla="*/ 2582333 h 5554133"/>
              <a:gd name="connsiteX5" fmla="*/ 2824221 w 5599358"/>
              <a:gd name="connsiteY5" fmla="*/ 5554133 h 5554133"/>
              <a:gd name="connsiteX6" fmla="*/ 0 w 5599358"/>
              <a:gd name="connsiteY6" fmla="*/ 5520267 h 5554133"/>
              <a:gd name="connsiteX7" fmla="*/ 1210734 w 5599358"/>
              <a:gd name="connsiteY7" fmla="*/ 4597401 h 5554133"/>
              <a:gd name="connsiteX8" fmla="*/ 2709334 w 5599358"/>
              <a:gd name="connsiteY8" fmla="*/ 8467 h 5554133"/>
              <a:gd name="connsiteX0" fmla="*/ 2709334 w 5599358"/>
              <a:gd name="connsiteY0" fmla="*/ 8467 h 5554133"/>
              <a:gd name="connsiteX1" fmla="*/ 0 w 5599358"/>
              <a:gd name="connsiteY1" fmla="*/ 8467 h 5554133"/>
              <a:gd name="connsiteX2" fmla="*/ 2858088 w 5599358"/>
              <a:gd name="connsiteY2" fmla="*/ 0 h 5554133"/>
              <a:gd name="connsiteX3" fmla="*/ 4399021 w 5599358"/>
              <a:gd name="connsiteY3" fmla="*/ 905933 h 5554133"/>
              <a:gd name="connsiteX4" fmla="*/ 5575888 w 5599358"/>
              <a:gd name="connsiteY4" fmla="*/ 2582333 h 5554133"/>
              <a:gd name="connsiteX5" fmla="*/ 2824221 w 5599358"/>
              <a:gd name="connsiteY5" fmla="*/ 5554133 h 5554133"/>
              <a:gd name="connsiteX6" fmla="*/ 0 w 5599358"/>
              <a:gd name="connsiteY6" fmla="*/ 5520267 h 5554133"/>
              <a:gd name="connsiteX7" fmla="*/ 1210734 w 5599358"/>
              <a:gd name="connsiteY7" fmla="*/ 4597401 h 5554133"/>
              <a:gd name="connsiteX8" fmla="*/ 2709334 w 5599358"/>
              <a:gd name="connsiteY8" fmla="*/ 8467 h 5554133"/>
              <a:gd name="connsiteX0" fmla="*/ 2709334 w 5579813"/>
              <a:gd name="connsiteY0" fmla="*/ 8467 h 5554133"/>
              <a:gd name="connsiteX1" fmla="*/ 0 w 5579813"/>
              <a:gd name="connsiteY1" fmla="*/ 8467 h 5554133"/>
              <a:gd name="connsiteX2" fmla="*/ 2858088 w 5579813"/>
              <a:gd name="connsiteY2" fmla="*/ 0 h 5554133"/>
              <a:gd name="connsiteX3" fmla="*/ 4399021 w 5579813"/>
              <a:gd name="connsiteY3" fmla="*/ 905933 h 5554133"/>
              <a:gd name="connsiteX4" fmla="*/ 5575888 w 5579813"/>
              <a:gd name="connsiteY4" fmla="*/ 2582333 h 5554133"/>
              <a:gd name="connsiteX5" fmla="*/ 2824221 w 5579813"/>
              <a:gd name="connsiteY5" fmla="*/ 5554133 h 5554133"/>
              <a:gd name="connsiteX6" fmla="*/ 0 w 5579813"/>
              <a:gd name="connsiteY6" fmla="*/ 5520267 h 5554133"/>
              <a:gd name="connsiteX7" fmla="*/ 1210734 w 5579813"/>
              <a:gd name="connsiteY7" fmla="*/ 4597401 h 5554133"/>
              <a:gd name="connsiteX8" fmla="*/ 2709334 w 5579813"/>
              <a:gd name="connsiteY8" fmla="*/ 8467 h 5554133"/>
              <a:gd name="connsiteX0" fmla="*/ 2709334 w 5581793"/>
              <a:gd name="connsiteY0" fmla="*/ 8467 h 5554133"/>
              <a:gd name="connsiteX1" fmla="*/ 0 w 5581793"/>
              <a:gd name="connsiteY1" fmla="*/ 8467 h 5554133"/>
              <a:gd name="connsiteX2" fmla="*/ 2858088 w 5581793"/>
              <a:gd name="connsiteY2" fmla="*/ 0 h 5554133"/>
              <a:gd name="connsiteX3" fmla="*/ 4399021 w 5581793"/>
              <a:gd name="connsiteY3" fmla="*/ 905933 h 5554133"/>
              <a:gd name="connsiteX4" fmla="*/ 5575888 w 5581793"/>
              <a:gd name="connsiteY4" fmla="*/ 2582333 h 5554133"/>
              <a:gd name="connsiteX5" fmla="*/ 2824221 w 5581793"/>
              <a:gd name="connsiteY5" fmla="*/ 5554133 h 5554133"/>
              <a:gd name="connsiteX6" fmla="*/ 0 w 5581793"/>
              <a:gd name="connsiteY6" fmla="*/ 5520267 h 5554133"/>
              <a:gd name="connsiteX7" fmla="*/ 1210734 w 5581793"/>
              <a:gd name="connsiteY7" fmla="*/ 4597401 h 5554133"/>
              <a:gd name="connsiteX8" fmla="*/ 2709334 w 5581793"/>
              <a:gd name="connsiteY8" fmla="*/ 8467 h 5554133"/>
              <a:gd name="connsiteX0" fmla="*/ 2709334 w 5581793"/>
              <a:gd name="connsiteY0" fmla="*/ 8467 h 5554133"/>
              <a:gd name="connsiteX1" fmla="*/ 0 w 5581793"/>
              <a:gd name="connsiteY1" fmla="*/ 8467 h 5554133"/>
              <a:gd name="connsiteX2" fmla="*/ 2858088 w 5581793"/>
              <a:gd name="connsiteY2" fmla="*/ 0 h 5554133"/>
              <a:gd name="connsiteX3" fmla="*/ 4399021 w 5581793"/>
              <a:gd name="connsiteY3" fmla="*/ 905933 h 5554133"/>
              <a:gd name="connsiteX4" fmla="*/ 5575888 w 5581793"/>
              <a:gd name="connsiteY4" fmla="*/ 2582333 h 5554133"/>
              <a:gd name="connsiteX5" fmla="*/ 2824221 w 5581793"/>
              <a:gd name="connsiteY5" fmla="*/ 5554133 h 5554133"/>
              <a:gd name="connsiteX6" fmla="*/ 0 w 5581793"/>
              <a:gd name="connsiteY6" fmla="*/ 5520267 h 5554133"/>
              <a:gd name="connsiteX7" fmla="*/ 1210734 w 5581793"/>
              <a:gd name="connsiteY7" fmla="*/ 4597401 h 5554133"/>
              <a:gd name="connsiteX8" fmla="*/ 2709334 w 5581793"/>
              <a:gd name="connsiteY8" fmla="*/ 8467 h 5554133"/>
              <a:gd name="connsiteX0" fmla="*/ 2717801 w 5590260"/>
              <a:gd name="connsiteY0" fmla="*/ 8467 h 5554133"/>
              <a:gd name="connsiteX1" fmla="*/ 8467 w 5590260"/>
              <a:gd name="connsiteY1" fmla="*/ 8467 h 5554133"/>
              <a:gd name="connsiteX2" fmla="*/ 2866555 w 5590260"/>
              <a:gd name="connsiteY2" fmla="*/ 0 h 5554133"/>
              <a:gd name="connsiteX3" fmla="*/ 4407488 w 5590260"/>
              <a:gd name="connsiteY3" fmla="*/ 905933 h 5554133"/>
              <a:gd name="connsiteX4" fmla="*/ 5584355 w 5590260"/>
              <a:gd name="connsiteY4" fmla="*/ 2582333 h 5554133"/>
              <a:gd name="connsiteX5" fmla="*/ 2832688 w 5590260"/>
              <a:gd name="connsiteY5" fmla="*/ 5554133 h 5554133"/>
              <a:gd name="connsiteX6" fmla="*/ 0 w 5590260"/>
              <a:gd name="connsiteY6" fmla="*/ 2810934 h 5554133"/>
              <a:gd name="connsiteX7" fmla="*/ 1219201 w 5590260"/>
              <a:gd name="connsiteY7" fmla="*/ 4597401 h 5554133"/>
              <a:gd name="connsiteX8" fmla="*/ 2717801 w 5590260"/>
              <a:gd name="connsiteY8" fmla="*/ 8467 h 5554133"/>
              <a:gd name="connsiteX0" fmla="*/ 2717801 w 5590260"/>
              <a:gd name="connsiteY0" fmla="*/ 8467 h 5554133"/>
              <a:gd name="connsiteX1" fmla="*/ 8467 w 5590260"/>
              <a:gd name="connsiteY1" fmla="*/ 8467 h 5554133"/>
              <a:gd name="connsiteX2" fmla="*/ 2866555 w 5590260"/>
              <a:gd name="connsiteY2" fmla="*/ 0 h 5554133"/>
              <a:gd name="connsiteX3" fmla="*/ 4407488 w 5590260"/>
              <a:gd name="connsiteY3" fmla="*/ 905933 h 5554133"/>
              <a:gd name="connsiteX4" fmla="*/ 5584355 w 5590260"/>
              <a:gd name="connsiteY4" fmla="*/ 2582333 h 5554133"/>
              <a:gd name="connsiteX5" fmla="*/ 2832688 w 5590260"/>
              <a:gd name="connsiteY5" fmla="*/ 5554133 h 5554133"/>
              <a:gd name="connsiteX6" fmla="*/ 0 w 5590260"/>
              <a:gd name="connsiteY6" fmla="*/ 2810934 h 5554133"/>
              <a:gd name="connsiteX7" fmla="*/ 1219201 w 5590260"/>
              <a:gd name="connsiteY7" fmla="*/ 4597401 h 5554133"/>
              <a:gd name="connsiteX8" fmla="*/ 2717801 w 5590260"/>
              <a:gd name="connsiteY8" fmla="*/ 8467 h 5554133"/>
              <a:gd name="connsiteX0" fmla="*/ 2717801 w 5590260"/>
              <a:gd name="connsiteY0" fmla="*/ 8467 h 5556040"/>
              <a:gd name="connsiteX1" fmla="*/ 8467 w 5590260"/>
              <a:gd name="connsiteY1" fmla="*/ 8467 h 5556040"/>
              <a:gd name="connsiteX2" fmla="*/ 2866555 w 5590260"/>
              <a:gd name="connsiteY2" fmla="*/ 0 h 5556040"/>
              <a:gd name="connsiteX3" fmla="*/ 4407488 w 5590260"/>
              <a:gd name="connsiteY3" fmla="*/ 905933 h 5556040"/>
              <a:gd name="connsiteX4" fmla="*/ 5584355 w 5590260"/>
              <a:gd name="connsiteY4" fmla="*/ 2582333 h 5556040"/>
              <a:gd name="connsiteX5" fmla="*/ 2832688 w 5590260"/>
              <a:gd name="connsiteY5" fmla="*/ 5554133 h 5556040"/>
              <a:gd name="connsiteX6" fmla="*/ 0 w 5590260"/>
              <a:gd name="connsiteY6" fmla="*/ 2810934 h 5556040"/>
              <a:gd name="connsiteX7" fmla="*/ 1219201 w 5590260"/>
              <a:gd name="connsiteY7" fmla="*/ 4597401 h 5556040"/>
              <a:gd name="connsiteX8" fmla="*/ 2717801 w 5590260"/>
              <a:gd name="connsiteY8" fmla="*/ 8467 h 5556040"/>
              <a:gd name="connsiteX0" fmla="*/ 2717801 w 5588884"/>
              <a:gd name="connsiteY0" fmla="*/ 8467 h 5556040"/>
              <a:gd name="connsiteX1" fmla="*/ 8467 w 5588884"/>
              <a:gd name="connsiteY1" fmla="*/ 8467 h 5556040"/>
              <a:gd name="connsiteX2" fmla="*/ 2866555 w 5588884"/>
              <a:gd name="connsiteY2" fmla="*/ 0 h 5556040"/>
              <a:gd name="connsiteX3" fmla="*/ 4407488 w 5588884"/>
              <a:gd name="connsiteY3" fmla="*/ 905933 h 5556040"/>
              <a:gd name="connsiteX4" fmla="*/ 5584355 w 5588884"/>
              <a:gd name="connsiteY4" fmla="*/ 2582333 h 5556040"/>
              <a:gd name="connsiteX5" fmla="*/ 2832688 w 5588884"/>
              <a:gd name="connsiteY5" fmla="*/ 5554133 h 5556040"/>
              <a:gd name="connsiteX6" fmla="*/ 0 w 5588884"/>
              <a:gd name="connsiteY6" fmla="*/ 2810934 h 5556040"/>
              <a:gd name="connsiteX7" fmla="*/ 1219201 w 5588884"/>
              <a:gd name="connsiteY7" fmla="*/ 4597401 h 5556040"/>
              <a:gd name="connsiteX8" fmla="*/ 2717801 w 5588884"/>
              <a:gd name="connsiteY8" fmla="*/ 8467 h 5556040"/>
              <a:gd name="connsiteX0" fmla="*/ 2717801 w 5588948"/>
              <a:gd name="connsiteY0" fmla="*/ 8467 h 5581394"/>
              <a:gd name="connsiteX1" fmla="*/ 8467 w 5588948"/>
              <a:gd name="connsiteY1" fmla="*/ 8467 h 5581394"/>
              <a:gd name="connsiteX2" fmla="*/ 2866555 w 5588948"/>
              <a:gd name="connsiteY2" fmla="*/ 0 h 5581394"/>
              <a:gd name="connsiteX3" fmla="*/ 4407488 w 5588948"/>
              <a:gd name="connsiteY3" fmla="*/ 905933 h 5581394"/>
              <a:gd name="connsiteX4" fmla="*/ 5584355 w 5588948"/>
              <a:gd name="connsiteY4" fmla="*/ 2582333 h 5581394"/>
              <a:gd name="connsiteX5" fmla="*/ 2849621 w 5588948"/>
              <a:gd name="connsiteY5" fmla="*/ 5579533 h 5581394"/>
              <a:gd name="connsiteX6" fmla="*/ 0 w 5588948"/>
              <a:gd name="connsiteY6" fmla="*/ 2810934 h 5581394"/>
              <a:gd name="connsiteX7" fmla="*/ 1219201 w 5588948"/>
              <a:gd name="connsiteY7" fmla="*/ 4597401 h 5581394"/>
              <a:gd name="connsiteX8" fmla="*/ 2717801 w 5588948"/>
              <a:gd name="connsiteY8" fmla="*/ 8467 h 5581394"/>
              <a:gd name="connsiteX0" fmla="*/ 2717801 w 5588731"/>
              <a:gd name="connsiteY0" fmla="*/ 8467 h 5547590"/>
              <a:gd name="connsiteX1" fmla="*/ 8467 w 5588731"/>
              <a:gd name="connsiteY1" fmla="*/ 8467 h 5547590"/>
              <a:gd name="connsiteX2" fmla="*/ 2866555 w 5588731"/>
              <a:gd name="connsiteY2" fmla="*/ 0 h 5547590"/>
              <a:gd name="connsiteX3" fmla="*/ 4407488 w 5588731"/>
              <a:gd name="connsiteY3" fmla="*/ 905933 h 5547590"/>
              <a:gd name="connsiteX4" fmla="*/ 5584355 w 5588731"/>
              <a:gd name="connsiteY4" fmla="*/ 2582333 h 5547590"/>
              <a:gd name="connsiteX5" fmla="*/ 2790354 w 5588731"/>
              <a:gd name="connsiteY5" fmla="*/ 5545667 h 5547590"/>
              <a:gd name="connsiteX6" fmla="*/ 0 w 5588731"/>
              <a:gd name="connsiteY6" fmla="*/ 2810934 h 5547590"/>
              <a:gd name="connsiteX7" fmla="*/ 1219201 w 5588731"/>
              <a:gd name="connsiteY7" fmla="*/ 4597401 h 5547590"/>
              <a:gd name="connsiteX8" fmla="*/ 2717801 w 5588731"/>
              <a:gd name="connsiteY8" fmla="*/ 8467 h 5547590"/>
              <a:gd name="connsiteX0" fmla="*/ 2717801 w 5587530"/>
              <a:gd name="connsiteY0" fmla="*/ 8467 h 5547590"/>
              <a:gd name="connsiteX1" fmla="*/ 8467 w 5587530"/>
              <a:gd name="connsiteY1" fmla="*/ 8467 h 5547590"/>
              <a:gd name="connsiteX2" fmla="*/ 2866555 w 5587530"/>
              <a:gd name="connsiteY2" fmla="*/ 0 h 5547590"/>
              <a:gd name="connsiteX3" fmla="*/ 4407488 w 5587530"/>
              <a:gd name="connsiteY3" fmla="*/ 905933 h 5547590"/>
              <a:gd name="connsiteX4" fmla="*/ 5584355 w 5587530"/>
              <a:gd name="connsiteY4" fmla="*/ 2582333 h 5547590"/>
              <a:gd name="connsiteX5" fmla="*/ 2790354 w 5587530"/>
              <a:gd name="connsiteY5" fmla="*/ 5545667 h 5547590"/>
              <a:gd name="connsiteX6" fmla="*/ 0 w 5587530"/>
              <a:gd name="connsiteY6" fmla="*/ 2810934 h 5547590"/>
              <a:gd name="connsiteX7" fmla="*/ 1219201 w 5587530"/>
              <a:gd name="connsiteY7" fmla="*/ 4597401 h 5547590"/>
              <a:gd name="connsiteX8" fmla="*/ 2717801 w 5587530"/>
              <a:gd name="connsiteY8" fmla="*/ 8467 h 5547590"/>
              <a:gd name="connsiteX0" fmla="*/ 2717801 w 5633462"/>
              <a:gd name="connsiteY0" fmla="*/ 8467 h 5547590"/>
              <a:gd name="connsiteX1" fmla="*/ 8467 w 5633462"/>
              <a:gd name="connsiteY1" fmla="*/ 8467 h 5547590"/>
              <a:gd name="connsiteX2" fmla="*/ 2866555 w 5633462"/>
              <a:gd name="connsiteY2" fmla="*/ 0 h 5547590"/>
              <a:gd name="connsiteX3" fmla="*/ 4407488 w 5633462"/>
              <a:gd name="connsiteY3" fmla="*/ 905933 h 5547590"/>
              <a:gd name="connsiteX4" fmla="*/ 5584355 w 5633462"/>
              <a:gd name="connsiteY4" fmla="*/ 2582333 h 5547590"/>
              <a:gd name="connsiteX5" fmla="*/ 2790354 w 5633462"/>
              <a:gd name="connsiteY5" fmla="*/ 5545667 h 5547590"/>
              <a:gd name="connsiteX6" fmla="*/ 0 w 5633462"/>
              <a:gd name="connsiteY6" fmla="*/ 2810934 h 5547590"/>
              <a:gd name="connsiteX7" fmla="*/ 1219201 w 5633462"/>
              <a:gd name="connsiteY7" fmla="*/ 4597401 h 5547590"/>
              <a:gd name="connsiteX8" fmla="*/ 2717801 w 5633462"/>
              <a:gd name="connsiteY8" fmla="*/ 8467 h 5547590"/>
              <a:gd name="connsiteX0" fmla="*/ 2717801 w 5633285"/>
              <a:gd name="connsiteY0" fmla="*/ 8467 h 5547590"/>
              <a:gd name="connsiteX1" fmla="*/ 8467 w 5633285"/>
              <a:gd name="connsiteY1" fmla="*/ 8467 h 5547590"/>
              <a:gd name="connsiteX2" fmla="*/ 2866555 w 5633285"/>
              <a:gd name="connsiteY2" fmla="*/ 0 h 5547590"/>
              <a:gd name="connsiteX3" fmla="*/ 4407488 w 5633285"/>
              <a:gd name="connsiteY3" fmla="*/ 905933 h 5547590"/>
              <a:gd name="connsiteX4" fmla="*/ 5584355 w 5633285"/>
              <a:gd name="connsiteY4" fmla="*/ 2582333 h 5547590"/>
              <a:gd name="connsiteX5" fmla="*/ 2790354 w 5633285"/>
              <a:gd name="connsiteY5" fmla="*/ 5545667 h 5547590"/>
              <a:gd name="connsiteX6" fmla="*/ 0 w 5633285"/>
              <a:gd name="connsiteY6" fmla="*/ 2810934 h 5547590"/>
              <a:gd name="connsiteX7" fmla="*/ 1219201 w 5633285"/>
              <a:gd name="connsiteY7" fmla="*/ 4597401 h 5547590"/>
              <a:gd name="connsiteX8" fmla="*/ 2717801 w 5633285"/>
              <a:gd name="connsiteY8" fmla="*/ 8467 h 5547590"/>
              <a:gd name="connsiteX0" fmla="*/ 2709334 w 5624818"/>
              <a:gd name="connsiteY0" fmla="*/ 8467 h 5619044"/>
              <a:gd name="connsiteX1" fmla="*/ 0 w 5624818"/>
              <a:gd name="connsiteY1" fmla="*/ 8467 h 5619044"/>
              <a:gd name="connsiteX2" fmla="*/ 2858088 w 5624818"/>
              <a:gd name="connsiteY2" fmla="*/ 0 h 5619044"/>
              <a:gd name="connsiteX3" fmla="*/ 4399021 w 5624818"/>
              <a:gd name="connsiteY3" fmla="*/ 905933 h 5619044"/>
              <a:gd name="connsiteX4" fmla="*/ 5575888 w 5624818"/>
              <a:gd name="connsiteY4" fmla="*/ 2582333 h 5619044"/>
              <a:gd name="connsiteX5" fmla="*/ 2781887 w 5624818"/>
              <a:gd name="connsiteY5" fmla="*/ 5545667 h 5619044"/>
              <a:gd name="connsiteX6" fmla="*/ 270933 w 5624818"/>
              <a:gd name="connsiteY6" fmla="*/ 4174067 h 5619044"/>
              <a:gd name="connsiteX7" fmla="*/ 1210734 w 5624818"/>
              <a:gd name="connsiteY7" fmla="*/ 4597401 h 5619044"/>
              <a:gd name="connsiteX8" fmla="*/ 2709334 w 5624818"/>
              <a:gd name="connsiteY8" fmla="*/ 8467 h 5619044"/>
              <a:gd name="connsiteX0" fmla="*/ 2717881 w 5633365"/>
              <a:gd name="connsiteY0" fmla="*/ 8467 h 5619044"/>
              <a:gd name="connsiteX1" fmla="*/ 8547 w 5633365"/>
              <a:gd name="connsiteY1" fmla="*/ 8467 h 5619044"/>
              <a:gd name="connsiteX2" fmla="*/ 2866635 w 5633365"/>
              <a:gd name="connsiteY2" fmla="*/ 0 h 5619044"/>
              <a:gd name="connsiteX3" fmla="*/ 4407568 w 5633365"/>
              <a:gd name="connsiteY3" fmla="*/ 905933 h 5619044"/>
              <a:gd name="connsiteX4" fmla="*/ 5584435 w 5633365"/>
              <a:gd name="connsiteY4" fmla="*/ 2582333 h 5619044"/>
              <a:gd name="connsiteX5" fmla="*/ 2790434 w 5633365"/>
              <a:gd name="connsiteY5" fmla="*/ 5545667 h 5619044"/>
              <a:gd name="connsiteX6" fmla="*/ 279480 w 5633365"/>
              <a:gd name="connsiteY6" fmla="*/ 4174067 h 5619044"/>
              <a:gd name="connsiteX7" fmla="*/ 81 w 5633365"/>
              <a:gd name="connsiteY7" fmla="*/ 2582334 h 5619044"/>
              <a:gd name="connsiteX8" fmla="*/ 2717881 w 5633365"/>
              <a:gd name="connsiteY8" fmla="*/ 8467 h 5619044"/>
              <a:gd name="connsiteX0" fmla="*/ 2717881 w 5633365"/>
              <a:gd name="connsiteY0" fmla="*/ 8467 h 5619044"/>
              <a:gd name="connsiteX1" fmla="*/ 228680 w 5633365"/>
              <a:gd name="connsiteY1" fmla="*/ 279401 h 5619044"/>
              <a:gd name="connsiteX2" fmla="*/ 2866635 w 5633365"/>
              <a:gd name="connsiteY2" fmla="*/ 0 h 5619044"/>
              <a:gd name="connsiteX3" fmla="*/ 4407568 w 5633365"/>
              <a:gd name="connsiteY3" fmla="*/ 905933 h 5619044"/>
              <a:gd name="connsiteX4" fmla="*/ 5584435 w 5633365"/>
              <a:gd name="connsiteY4" fmla="*/ 2582333 h 5619044"/>
              <a:gd name="connsiteX5" fmla="*/ 2790434 w 5633365"/>
              <a:gd name="connsiteY5" fmla="*/ 5545667 h 5619044"/>
              <a:gd name="connsiteX6" fmla="*/ 279480 w 5633365"/>
              <a:gd name="connsiteY6" fmla="*/ 4174067 h 5619044"/>
              <a:gd name="connsiteX7" fmla="*/ 81 w 5633365"/>
              <a:gd name="connsiteY7" fmla="*/ 2582334 h 5619044"/>
              <a:gd name="connsiteX8" fmla="*/ 2717881 w 5633365"/>
              <a:gd name="connsiteY8" fmla="*/ 8467 h 5619044"/>
              <a:gd name="connsiteX0" fmla="*/ 2717881 w 5633365"/>
              <a:gd name="connsiteY0" fmla="*/ 8467 h 5619044"/>
              <a:gd name="connsiteX1" fmla="*/ 76280 w 5633365"/>
              <a:gd name="connsiteY1" fmla="*/ 50801 h 5619044"/>
              <a:gd name="connsiteX2" fmla="*/ 2866635 w 5633365"/>
              <a:gd name="connsiteY2" fmla="*/ 0 h 5619044"/>
              <a:gd name="connsiteX3" fmla="*/ 4407568 w 5633365"/>
              <a:gd name="connsiteY3" fmla="*/ 905933 h 5619044"/>
              <a:gd name="connsiteX4" fmla="*/ 5584435 w 5633365"/>
              <a:gd name="connsiteY4" fmla="*/ 2582333 h 5619044"/>
              <a:gd name="connsiteX5" fmla="*/ 2790434 w 5633365"/>
              <a:gd name="connsiteY5" fmla="*/ 5545667 h 5619044"/>
              <a:gd name="connsiteX6" fmla="*/ 279480 w 5633365"/>
              <a:gd name="connsiteY6" fmla="*/ 4174067 h 5619044"/>
              <a:gd name="connsiteX7" fmla="*/ 81 w 5633365"/>
              <a:gd name="connsiteY7" fmla="*/ 2582334 h 5619044"/>
              <a:gd name="connsiteX8" fmla="*/ 2717881 w 5633365"/>
              <a:gd name="connsiteY8" fmla="*/ 8467 h 5619044"/>
              <a:gd name="connsiteX0" fmla="*/ 2717881 w 5633365"/>
              <a:gd name="connsiteY0" fmla="*/ 8467 h 5619044"/>
              <a:gd name="connsiteX1" fmla="*/ 76280 w 5633365"/>
              <a:gd name="connsiteY1" fmla="*/ 50801 h 5619044"/>
              <a:gd name="connsiteX2" fmla="*/ 2866635 w 5633365"/>
              <a:gd name="connsiteY2" fmla="*/ 0 h 5619044"/>
              <a:gd name="connsiteX3" fmla="*/ 4407568 w 5633365"/>
              <a:gd name="connsiteY3" fmla="*/ 905933 h 5619044"/>
              <a:gd name="connsiteX4" fmla="*/ 5584435 w 5633365"/>
              <a:gd name="connsiteY4" fmla="*/ 2582333 h 5619044"/>
              <a:gd name="connsiteX5" fmla="*/ 2790434 w 5633365"/>
              <a:gd name="connsiteY5" fmla="*/ 5545667 h 5619044"/>
              <a:gd name="connsiteX6" fmla="*/ 279480 w 5633365"/>
              <a:gd name="connsiteY6" fmla="*/ 4174067 h 5619044"/>
              <a:gd name="connsiteX7" fmla="*/ 81 w 5633365"/>
              <a:gd name="connsiteY7" fmla="*/ 2582334 h 5619044"/>
              <a:gd name="connsiteX8" fmla="*/ 2717881 w 5633365"/>
              <a:gd name="connsiteY8" fmla="*/ 8467 h 5619044"/>
              <a:gd name="connsiteX0" fmla="*/ 2717881 w 5633365"/>
              <a:gd name="connsiteY0" fmla="*/ 8467 h 5619044"/>
              <a:gd name="connsiteX1" fmla="*/ 76280 w 5633365"/>
              <a:gd name="connsiteY1" fmla="*/ 50801 h 5619044"/>
              <a:gd name="connsiteX2" fmla="*/ 2866635 w 5633365"/>
              <a:gd name="connsiteY2" fmla="*/ 0 h 5619044"/>
              <a:gd name="connsiteX3" fmla="*/ 4407568 w 5633365"/>
              <a:gd name="connsiteY3" fmla="*/ 905933 h 5619044"/>
              <a:gd name="connsiteX4" fmla="*/ 5584435 w 5633365"/>
              <a:gd name="connsiteY4" fmla="*/ 2582333 h 5619044"/>
              <a:gd name="connsiteX5" fmla="*/ 2790434 w 5633365"/>
              <a:gd name="connsiteY5" fmla="*/ 5545667 h 5619044"/>
              <a:gd name="connsiteX6" fmla="*/ 279480 w 5633365"/>
              <a:gd name="connsiteY6" fmla="*/ 4174067 h 5619044"/>
              <a:gd name="connsiteX7" fmla="*/ 81 w 5633365"/>
              <a:gd name="connsiteY7" fmla="*/ 2582334 h 5619044"/>
              <a:gd name="connsiteX8" fmla="*/ 2717881 w 5633365"/>
              <a:gd name="connsiteY8" fmla="*/ 8467 h 5619044"/>
              <a:gd name="connsiteX0" fmla="*/ 2717958 w 5633442"/>
              <a:gd name="connsiteY0" fmla="*/ 8467 h 5548221"/>
              <a:gd name="connsiteX1" fmla="*/ 76357 w 5633442"/>
              <a:gd name="connsiteY1" fmla="*/ 50801 h 5548221"/>
              <a:gd name="connsiteX2" fmla="*/ 2866712 w 5633442"/>
              <a:gd name="connsiteY2" fmla="*/ 0 h 5548221"/>
              <a:gd name="connsiteX3" fmla="*/ 4407645 w 5633442"/>
              <a:gd name="connsiteY3" fmla="*/ 905933 h 5548221"/>
              <a:gd name="connsiteX4" fmla="*/ 5584512 w 5633442"/>
              <a:gd name="connsiteY4" fmla="*/ 2582333 h 5548221"/>
              <a:gd name="connsiteX5" fmla="*/ 2790511 w 5633442"/>
              <a:gd name="connsiteY5" fmla="*/ 5545667 h 5548221"/>
              <a:gd name="connsiteX6" fmla="*/ 135624 w 5633442"/>
              <a:gd name="connsiteY6" fmla="*/ 3064933 h 5548221"/>
              <a:gd name="connsiteX7" fmla="*/ 158 w 5633442"/>
              <a:gd name="connsiteY7" fmla="*/ 2582334 h 5548221"/>
              <a:gd name="connsiteX8" fmla="*/ 2717958 w 5633442"/>
              <a:gd name="connsiteY8" fmla="*/ 8467 h 5548221"/>
              <a:gd name="connsiteX0" fmla="*/ 2718357 w 5633841"/>
              <a:gd name="connsiteY0" fmla="*/ 8467 h 5548221"/>
              <a:gd name="connsiteX1" fmla="*/ 76756 w 5633841"/>
              <a:gd name="connsiteY1" fmla="*/ 50801 h 5548221"/>
              <a:gd name="connsiteX2" fmla="*/ 2867111 w 5633841"/>
              <a:gd name="connsiteY2" fmla="*/ 0 h 5548221"/>
              <a:gd name="connsiteX3" fmla="*/ 4408044 w 5633841"/>
              <a:gd name="connsiteY3" fmla="*/ 905933 h 5548221"/>
              <a:gd name="connsiteX4" fmla="*/ 5584911 w 5633841"/>
              <a:gd name="connsiteY4" fmla="*/ 2582333 h 5548221"/>
              <a:gd name="connsiteX5" fmla="*/ 2790910 w 5633841"/>
              <a:gd name="connsiteY5" fmla="*/ 5545667 h 5548221"/>
              <a:gd name="connsiteX6" fmla="*/ 136023 w 5633841"/>
              <a:gd name="connsiteY6" fmla="*/ 3064933 h 5548221"/>
              <a:gd name="connsiteX7" fmla="*/ 557 w 5633841"/>
              <a:gd name="connsiteY7" fmla="*/ 2582334 h 5548221"/>
              <a:gd name="connsiteX8" fmla="*/ 2718357 w 5633841"/>
              <a:gd name="connsiteY8" fmla="*/ 8467 h 5548221"/>
              <a:gd name="connsiteX0" fmla="*/ 2717800 w 5633284"/>
              <a:gd name="connsiteY0" fmla="*/ 8467 h 5548221"/>
              <a:gd name="connsiteX1" fmla="*/ 76199 w 5633284"/>
              <a:gd name="connsiteY1" fmla="*/ 50801 h 5548221"/>
              <a:gd name="connsiteX2" fmla="*/ 2866554 w 5633284"/>
              <a:gd name="connsiteY2" fmla="*/ 0 h 5548221"/>
              <a:gd name="connsiteX3" fmla="*/ 4407487 w 5633284"/>
              <a:gd name="connsiteY3" fmla="*/ 905933 h 5548221"/>
              <a:gd name="connsiteX4" fmla="*/ 5584354 w 5633284"/>
              <a:gd name="connsiteY4" fmla="*/ 2582333 h 5548221"/>
              <a:gd name="connsiteX5" fmla="*/ 2790353 w 5633284"/>
              <a:gd name="connsiteY5" fmla="*/ 5545667 h 5548221"/>
              <a:gd name="connsiteX6" fmla="*/ 135466 w 5633284"/>
              <a:gd name="connsiteY6" fmla="*/ 3064933 h 5548221"/>
              <a:gd name="connsiteX7" fmla="*/ 0 w 5633284"/>
              <a:gd name="connsiteY7" fmla="*/ 2582334 h 5548221"/>
              <a:gd name="connsiteX8" fmla="*/ 2717800 w 5633284"/>
              <a:gd name="connsiteY8" fmla="*/ 8467 h 5548221"/>
              <a:gd name="connsiteX0" fmla="*/ 2717800 w 5633284"/>
              <a:gd name="connsiteY0" fmla="*/ 8467 h 5548337"/>
              <a:gd name="connsiteX1" fmla="*/ 76199 w 5633284"/>
              <a:gd name="connsiteY1" fmla="*/ 50801 h 5548337"/>
              <a:gd name="connsiteX2" fmla="*/ 2866554 w 5633284"/>
              <a:gd name="connsiteY2" fmla="*/ 0 h 5548337"/>
              <a:gd name="connsiteX3" fmla="*/ 4407487 w 5633284"/>
              <a:gd name="connsiteY3" fmla="*/ 905933 h 5548337"/>
              <a:gd name="connsiteX4" fmla="*/ 5584354 w 5633284"/>
              <a:gd name="connsiteY4" fmla="*/ 2582333 h 5548337"/>
              <a:gd name="connsiteX5" fmla="*/ 2790353 w 5633284"/>
              <a:gd name="connsiteY5" fmla="*/ 5545667 h 5548337"/>
              <a:gd name="connsiteX6" fmla="*/ 118533 w 5633284"/>
              <a:gd name="connsiteY6" fmla="*/ 3098800 h 5548337"/>
              <a:gd name="connsiteX7" fmla="*/ 0 w 5633284"/>
              <a:gd name="connsiteY7" fmla="*/ 2582334 h 5548337"/>
              <a:gd name="connsiteX8" fmla="*/ 2717800 w 5633284"/>
              <a:gd name="connsiteY8" fmla="*/ 8467 h 5548337"/>
              <a:gd name="connsiteX0" fmla="*/ 2717800 w 5633284"/>
              <a:gd name="connsiteY0" fmla="*/ 8467 h 5548337"/>
              <a:gd name="connsiteX1" fmla="*/ 76199 w 5633284"/>
              <a:gd name="connsiteY1" fmla="*/ 50801 h 5548337"/>
              <a:gd name="connsiteX2" fmla="*/ 2866554 w 5633284"/>
              <a:gd name="connsiteY2" fmla="*/ 0 h 5548337"/>
              <a:gd name="connsiteX3" fmla="*/ 4407487 w 5633284"/>
              <a:gd name="connsiteY3" fmla="*/ 905933 h 5548337"/>
              <a:gd name="connsiteX4" fmla="*/ 5584354 w 5633284"/>
              <a:gd name="connsiteY4" fmla="*/ 2582333 h 5548337"/>
              <a:gd name="connsiteX5" fmla="*/ 2790353 w 5633284"/>
              <a:gd name="connsiteY5" fmla="*/ 5545667 h 5548337"/>
              <a:gd name="connsiteX6" fmla="*/ 118533 w 5633284"/>
              <a:gd name="connsiteY6" fmla="*/ 3098800 h 5548337"/>
              <a:gd name="connsiteX7" fmla="*/ 0 w 5633284"/>
              <a:gd name="connsiteY7" fmla="*/ 2582334 h 5548337"/>
              <a:gd name="connsiteX8" fmla="*/ 2717800 w 5633284"/>
              <a:gd name="connsiteY8" fmla="*/ 8467 h 5548337"/>
              <a:gd name="connsiteX0" fmla="*/ 2717800 w 5633284"/>
              <a:gd name="connsiteY0" fmla="*/ 8467 h 5548195"/>
              <a:gd name="connsiteX1" fmla="*/ 76199 w 5633284"/>
              <a:gd name="connsiteY1" fmla="*/ 50801 h 5548195"/>
              <a:gd name="connsiteX2" fmla="*/ 2866554 w 5633284"/>
              <a:gd name="connsiteY2" fmla="*/ 0 h 5548195"/>
              <a:gd name="connsiteX3" fmla="*/ 4407487 w 5633284"/>
              <a:gd name="connsiteY3" fmla="*/ 905933 h 5548195"/>
              <a:gd name="connsiteX4" fmla="*/ 5584354 w 5633284"/>
              <a:gd name="connsiteY4" fmla="*/ 2582333 h 5548195"/>
              <a:gd name="connsiteX5" fmla="*/ 2790353 w 5633284"/>
              <a:gd name="connsiteY5" fmla="*/ 5545667 h 5548195"/>
              <a:gd name="connsiteX6" fmla="*/ 118533 w 5633284"/>
              <a:gd name="connsiteY6" fmla="*/ 3098800 h 5548195"/>
              <a:gd name="connsiteX7" fmla="*/ 0 w 5633284"/>
              <a:gd name="connsiteY7" fmla="*/ 2582334 h 5548195"/>
              <a:gd name="connsiteX8" fmla="*/ 2717800 w 5633284"/>
              <a:gd name="connsiteY8" fmla="*/ 8467 h 5548195"/>
              <a:gd name="connsiteX0" fmla="*/ 2738018 w 5653502"/>
              <a:gd name="connsiteY0" fmla="*/ 8467 h 5547485"/>
              <a:gd name="connsiteX1" fmla="*/ 96417 w 5653502"/>
              <a:gd name="connsiteY1" fmla="*/ 50801 h 5547485"/>
              <a:gd name="connsiteX2" fmla="*/ 2886772 w 5653502"/>
              <a:gd name="connsiteY2" fmla="*/ 0 h 5547485"/>
              <a:gd name="connsiteX3" fmla="*/ 4427705 w 5653502"/>
              <a:gd name="connsiteY3" fmla="*/ 905933 h 5547485"/>
              <a:gd name="connsiteX4" fmla="*/ 5604572 w 5653502"/>
              <a:gd name="connsiteY4" fmla="*/ 2582333 h 5547485"/>
              <a:gd name="connsiteX5" fmla="*/ 2810571 w 5653502"/>
              <a:gd name="connsiteY5" fmla="*/ 5545667 h 5547485"/>
              <a:gd name="connsiteX6" fmla="*/ 37151 w 5653502"/>
              <a:gd name="connsiteY6" fmla="*/ 2794000 h 5547485"/>
              <a:gd name="connsiteX7" fmla="*/ 20218 w 5653502"/>
              <a:gd name="connsiteY7" fmla="*/ 2582334 h 5547485"/>
              <a:gd name="connsiteX8" fmla="*/ 2738018 w 5653502"/>
              <a:gd name="connsiteY8" fmla="*/ 8467 h 5547485"/>
              <a:gd name="connsiteX0" fmla="*/ 2717800 w 5633284"/>
              <a:gd name="connsiteY0" fmla="*/ 8467 h 5547485"/>
              <a:gd name="connsiteX1" fmla="*/ 76199 w 5633284"/>
              <a:gd name="connsiteY1" fmla="*/ 50801 h 5547485"/>
              <a:gd name="connsiteX2" fmla="*/ 2866554 w 5633284"/>
              <a:gd name="connsiteY2" fmla="*/ 0 h 5547485"/>
              <a:gd name="connsiteX3" fmla="*/ 4407487 w 5633284"/>
              <a:gd name="connsiteY3" fmla="*/ 905933 h 5547485"/>
              <a:gd name="connsiteX4" fmla="*/ 5584354 w 5633284"/>
              <a:gd name="connsiteY4" fmla="*/ 2582333 h 5547485"/>
              <a:gd name="connsiteX5" fmla="*/ 2790353 w 5633284"/>
              <a:gd name="connsiteY5" fmla="*/ 5545667 h 5547485"/>
              <a:gd name="connsiteX6" fmla="*/ 16933 w 5633284"/>
              <a:gd name="connsiteY6" fmla="*/ 2794000 h 5547485"/>
              <a:gd name="connsiteX7" fmla="*/ 0 w 5633284"/>
              <a:gd name="connsiteY7" fmla="*/ 2582334 h 5547485"/>
              <a:gd name="connsiteX8" fmla="*/ 2717800 w 5633284"/>
              <a:gd name="connsiteY8" fmla="*/ 8467 h 5547485"/>
              <a:gd name="connsiteX0" fmla="*/ 2717800 w 5633284"/>
              <a:gd name="connsiteY0" fmla="*/ 8467 h 5547485"/>
              <a:gd name="connsiteX1" fmla="*/ 76199 w 5633284"/>
              <a:gd name="connsiteY1" fmla="*/ 50801 h 5547485"/>
              <a:gd name="connsiteX2" fmla="*/ 2866554 w 5633284"/>
              <a:gd name="connsiteY2" fmla="*/ 0 h 5547485"/>
              <a:gd name="connsiteX3" fmla="*/ 4407487 w 5633284"/>
              <a:gd name="connsiteY3" fmla="*/ 905933 h 5547485"/>
              <a:gd name="connsiteX4" fmla="*/ 5584354 w 5633284"/>
              <a:gd name="connsiteY4" fmla="*/ 2582333 h 5547485"/>
              <a:gd name="connsiteX5" fmla="*/ 2790353 w 5633284"/>
              <a:gd name="connsiteY5" fmla="*/ 5545667 h 5547485"/>
              <a:gd name="connsiteX6" fmla="*/ 16933 w 5633284"/>
              <a:gd name="connsiteY6" fmla="*/ 2794000 h 5547485"/>
              <a:gd name="connsiteX7" fmla="*/ 0 w 5633284"/>
              <a:gd name="connsiteY7" fmla="*/ 2582334 h 5547485"/>
              <a:gd name="connsiteX8" fmla="*/ 2717800 w 5633284"/>
              <a:gd name="connsiteY8" fmla="*/ 8467 h 5547485"/>
              <a:gd name="connsiteX0" fmla="*/ 2717800 w 5633284"/>
              <a:gd name="connsiteY0" fmla="*/ 8467 h 5547879"/>
              <a:gd name="connsiteX1" fmla="*/ 76199 w 5633284"/>
              <a:gd name="connsiteY1" fmla="*/ 50801 h 5547879"/>
              <a:gd name="connsiteX2" fmla="*/ 2866554 w 5633284"/>
              <a:gd name="connsiteY2" fmla="*/ 0 h 5547879"/>
              <a:gd name="connsiteX3" fmla="*/ 4407487 w 5633284"/>
              <a:gd name="connsiteY3" fmla="*/ 905933 h 5547879"/>
              <a:gd name="connsiteX4" fmla="*/ 5584354 w 5633284"/>
              <a:gd name="connsiteY4" fmla="*/ 2582333 h 5547879"/>
              <a:gd name="connsiteX5" fmla="*/ 2790353 w 5633284"/>
              <a:gd name="connsiteY5" fmla="*/ 5545667 h 5547879"/>
              <a:gd name="connsiteX6" fmla="*/ 16933 w 5633284"/>
              <a:gd name="connsiteY6" fmla="*/ 2794000 h 5547879"/>
              <a:gd name="connsiteX7" fmla="*/ 0 w 5633284"/>
              <a:gd name="connsiteY7" fmla="*/ 2582334 h 5547879"/>
              <a:gd name="connsiteX8" fmla="*/ 2717800 w 5633284"/>
              <a:gd name="connsiteY8" fmla="*/ 8467 h 5547879"/>
              <a:gd name="connsiteX0" fmla="*/ 2717800 w 5584354"/>
              <a:gd name="connsiteY0" fmla="*/ 8467 h 5547879"/>
              <a:gd name="connsiteX1" fmla="*/ 76199 w 5584354"/>
              <a:gd name="connsiteY1" fmla="*/ 50801 h 5547879"/>
              <a:gd name="connsiteX2" fmla="*/ 2866554 w 5584354"/>
              <a:gd name="connsiteY2" fmla="*/ 0 h 5547879"/>
              <a:gd name="connsiteX3" fmla="*/ 4407487 w 5584354"/>
              <a:gd name="connsiteY3" fmla="*/ 905933 h 5547879"/>
              <a:gd name="connsiteX4" fmla="*/ 5584354 w 5584354"/>
              <a:gd name="connsiteY4" fmla="*/ 2582333 h 5547879"/>
              <a:gd name="connsiteX5" fmla="*/ 2790353 w 5584354"/>
              <a:gd name="connsiteY5" fmla="*/ 5545667 h 5547879"/>
              <a:gd name="connsiteX6" fmla="*/ 16933 w 5584354"/>
              <a:gd name="connsiteY6" fmla="*/ 2794000 h 5547879"/>
              <a:gd name="connsiteX7" fmla="*/ 0 w 5584354"/>
              <a:gd name="connsiteY7" fmla="*/ 2582334 h 5547879"/>
              <a:gd name="connsiteX8" fmla="*/ 2717800 w 5584354"/>
              <a:gd name="connsiteY8" fmla="*/ 8467 h 5547879"/>
              <a:gd name="connsiteX0" fmla="*/ 2717800 w 5584354"/>
              <a:gd name="connsiteY0" fmla="*/ 8467 h 5547879"/>
              <a:gd name="connsiteX1" fmla="*/ 76199 w 5584354"/>
              <a:gd name="connsiteY1" fmla="*/ 50801 h 5547879"/>
              <a:gd name="connsiteX2" fmla="*/ 2866554 w 5584354"/>
              <a:gd name="connsiteY2" fmla="*/ 0 h 5547879"/>
              <a:gd name="connsiteX3" fmla="*/ 4407487 w 5584354"/>
              <a:gd name="connsiteY3" fmla="*/ 905933 h 5547879"/>
              <a:gd name="connsiteX4" fmla="*/ 5584354 w 5584354"/>
              <a:gd name="connsiteY4" fmla="*/ 2582333 h 5547879"/>
              <a:gd name="connsiteX5" fmla="*/ 2790353 w 5584354"/>
              <a:gd name="connsiteY5" fmla="*/ 5545667 h 5547879"/>
              <a:gd name="connsiteX6" fmla="*/ 16933 w 5584354"/>
              <a:gd name="connsiteY6" fmla="*/ 2794000 h 5547879"/>
              <a:gd name="connsiteX7" fmla="*/ 0 w 5584354"/>
              <a:gd name="connsiteY7" fmla="*/ 2582334 h 5547879"/>
              <a:gd name="connsiteX8" fmla="*/ 2717800 w 5584354"/>
              <a:gd name="connsiteY8" fmla="*/ 8467 h 5547879"/>
              <a:gd name="connsiteX0" fmla="*/ 2717800 w 5584354"/>
              <a:gd name="connsiteY0" fmla="*/ 8467 h 5547879"/>
              <a:gd name="connsiteX1" fmla="*/ 76199 w 5584354"/>
              <a:gd name="connsiteY1" fmla="*/ 50801 h 5547879"/>
              <a:gd name="connsiteX2" fmla="*/ 2866554 w 5584354"/>
              <a:gd name="connsiteY2" fmla="*/ 0 h 5547879"/>
              <a:gd name="connsiteX3" fmla="*/ 4407487 w 5584354"/>
              <a:gd name="connsiteY3" fmla="*/ 905933 h 5547879"/>
              <a:gd name="connsiteX4" fmla="*/ 5584354 w 5584354"/>
              <a:gd name="connsiteY4" fmla="*/ 2582333 h 5547879"/>
              <a:gd name="connsiteX5" fmla="*/ 2790353 w 5584354"/>
              <a:gd name="connsiteY5" fmla="*/ 5545667 h 5547879"/>
              <a:gd name="connsiteX6" fmla="*/ 16933 w 5584354"/>
              <a:gd name="connsiteY6" fmla="*/ 2794000 h 5547879"/>
              <a:gd name="connsiteX7" fmla="*/ 0 w 5584354"/>
              <a:gd name="connsiteY7" fmla="*/ 2582334 h 5547879"/>
              <a:gd name="connsiteX8" fmla="*/ 2717800 w 5584354"/>
              <a:gd name="connsiteY8" fmla="*/ 8467 h 5547879"/>
              <a:gd name="connsiteX0" fmla="*/ 2717800 w 5584354"/>
              <a:gd name="connsiteY0" fmla="*/ 8467 h 5545667"/>
              <a:gd name="connsiteX1" fmla="*/ 76199 w 5584354"/>
              <a:gd name="connsiteY1" fmla="*/ 50801 h 5545667"/>
              <a:gd name="connsiteX2" fmla="*/ 2866554 w 5584354"/>
              <a:gd name="connsiteY2" fmla="*/ 0 h 5545667"/>
              <a:gd name="connsiteX3" fmla="*/ 4407487 w 5584354"/>
              <a:gd name="connsiteY3" fmla="*/ 905933 h 5545667"/>
              <a:gd name="connsiteX4" fmla="*/ 5584354 w 5584354"/>
              <a:gd name="connsiteY4" fmla="*/ 2582333 h 5545667"/>
              <a:gd name="connsiteX5" fmla="*/ 2790353 w 5584354"/>
              <a:gd name="connsiteY5" fmla="*/ 5545667 h 5545667"/>
              <a:gd name="connsiteX6" fmla="*/ 16933 w 5584354"/>
              <a:gd name="connsiteY6" fmla="*/ 2794000 h 5545667"/>
              <a:gd name="connsiteX7" fmla="*/ 0 w 5584354"/>
              <a:gd name="connsiteY7" fmla="*/ 2582334 h 5545667"/>
              <a:gd name="connsiteX8" fmla="*/ 2717800 w 5584354"/>
              <a:gd name="connsiteY8" fmla="*/ 8467 h 5545667"/>
              <a:gd name="connsiteX0" fmla="*/ 2717800 w 5584354"/>
              <a:gd name="connsiteY0" fmla="*/ 8467 h 5545667"/>
              <a:gd name="connsiteX1" fmla="*/ 76199 w 5584354"/>
              <a:gd name="connsiteY1" fmla="*/ 50801 h 5545667"/>
              <a:gd name="connsiteX2" fmla="*/ 2866554 w 5584354"/>
              <a:gd name="connsiteY2" fmla="*/ 0 h 5545667"/>
              <a:gd name="connsiteX3" fmla="*/ 4407487 w 5584354"/>
              <a:gd name="connsiteY3" fmla="*/ 905933 h 5545667"/>
              <a:gd name="connsiteX4" fmla="*/ 5584354 w 5584354"/>
              <a:gd name="connsiteY4" fmla="*/ 2582333 h 5545667"/>
              <a:gd name="connsiteX5" fmla="*/ 2790353 w 5584354"/>
              <a:gd name="connsiteY5" fmla="*/ 5545667 h 5545667"/>
              <a:gd name="connsiteX6" fmla="*/ 16933 w 5584354"/>
              <a:gd name="connsiteY6" fmla="*/ 2794000 h 5545667"/>
              <a:gd name="connsiteX7" fmla="*/ 0 w 5584354"/>
              <a:gd name="connsiteY7" fmla="*/ 2582334 h 5545667"/>
              <a:gd name="connsiteX8" fmla="*/ 2717800 w 5584354"/>
              <a:gd name="connsiteY8" fmla="*/ 8467 h 5545667"/>
              <a:gd name="connsiteX0" fmla="*/ 2717800 w 5584354"/>
              <a:gd name="connsiteY0" fmla="*/ 8467 h 5545711"/>
              <a:gd name="connsiteX1" fmla="*/ 76199 w 5584354"/>
              <a:gd name="connsiteY1" fmla="*/ 50801 h 5545711"/>
              <a:gd name="connsiteX2" fmla="*/ 2866554 w 5584354"/>
              <a:gd name="connsiteY2" fmla="*/ 0 h 5545711"/>
              <a:gd name="connsiteX3" fmla="*/ 4407487 w 5584354"/>
              <a:gd name="connsiteY3" fmla="*/ 905933 h 5545711"/>
              <a:gd name="connsiteX4" fmla="*/ 5584354 w 5584354"/>
              <a:gd name="connsiteY4" fmla="*/ 2582333 h 5545711"/>
              <a:gd name="connsiteX5" fmla="*/ 2790353 w 5584354"/>
              <a:gd name="connsiteY5" fmla="*/ 5545667 h 5545711"/>
              <a:gd name="connsiteX6" fmla="*/ 16933 w 5584354"/>
              <a:gd name="connsiteY6" fmla="*/ 2794000 h 5545711"/>
              <a:gd name="connsiteX7" fmla="*/ 0 w 5584354"/>
              <a:gd name="connsiteY7" fmla="*/ 2582334 h 5545711"/>
              <a:gd name="connsiteX8" fmla="*/ 2717800 w 5584354"/>
              <a:gd name="connsiteY8" fmla="*/ 8467 h 5545711"/>
              <a:gd name="connsiteX0" fmla="*/ 2717800 w 5584354"/>
              <a:gd name="connsiteY0" fmla="*/ 8467 h 5545705"/>
              <a:gd name="connsiteX1" fmla="*/ 76199 w 5584354"/>
              <a:gd name="connsiteY1" fmla="*/ 50801 h 5545705"/>
              <a:gd name="connsiteX2" fmla="*/ 2866554 w 5584354"/>
              <a:gd name="connsiteY2" fmla="*/ 0 h 5545705"/>
              <a:gd name="connsiteX3" fmla="*/ 4407487 w 5584354"/>
              <a:gd name="connsiteY3" fmla="*/ 905933 h 5545705"/>
              <a:gd name="connsiteX4" fmla="*/ 5584354 w 5584354"/>
              <a:gd name="connsiteY4" fmla="*/ 2582333 h 5545705"/>
              <a:gd name="connsiteX5" fmla="*/ 2790353 w 5584354"/>
              <a:gd name="connsiteY5" fmla="*/ 5545667 h 5545705"/>
              <a:gd name="connsiteX6" fmla="*/ 16933 w 5584354"/>
              <a:gd name="connsiteY6" fmla="*/ 2794000 h 5545705"/>
              <a:gd name="connsiteX7" fmla="*/ 0 w 5584354"/>
              <a:gd name="connsiteY7" fmla="*/ 2582334 h 5545705"/>
              <a:gd name="connsiteX8" fmla="*/ 2717800 w 5584354"/>
              <a:gd name="connsiteY8" fmla="*/ 8467 h 5545705"/>
              <a:gd name="connsiteX0" fmla="*/ 2717800 w 5584354"/>
              <a:gd name="connsiteY0" fmla="*/ 8467 h 5545705"/>
              <a:gd name="connsiteX1" fmla="*/ 76199 w 5584354"/>
              <a:gd name="connsiteY1" fmla="*/ 50801 h 5545705"/>
              <a:gd name="connsiteX2" fmla="*/ 2866554 w 5584354"/>
              <a:gd name="connsiteY2" fmla="*/ 0 h 5545705"/>
              <a:gd name="connsiteX3" fmla="*/ 4407487 w 5584354"/>
              <a:gd name="connsiteY3" fmla="*/ 905933 h 5545705"/>
              <a:gd name="connsiteX4" fmla="*/ 5584354 w 5584354"/>
              <a:gd name="connsiteY4" fmla="*/ 2582333 h 5545705"/>
              <a:gd name="connsiteX5" fmla="*/ 2790353 w 5584354"/>
              <a:gd name="connsiteY5" fmla="*/ 5545667 h 5545705"/>
              <a:gd name="connsiteX6" fmla="*/ 16933 w 5584354"/>
              <a:gd name="connsiteY6" fmla="*/ 2794000 h 5545705"/>
              <a:gd name="connsiteX7" fmla="*/ 0 w 5584354"/>
              <a:gd name="connsiteY7" fmla="*/ 2582334 h 5545705"/>
              <a:gd name="connsiteX8" fmla="*/ 2717800 w 5584354"/>
              <a:gd name="connsiteY8" fmla="*/ 8467 h 5545705"/>
              <a:gd name="connsiteX0" fmla="*/ 2717800 w 5584354"/>
              <a:gd name="connsiteY0" fmla="*/ 68315 h 5605553"/>
              <a:gd name="connsiteX1" fmla="*/ 2396066 w 5584354"/>
              <a:gd name="connsiteY1" fmla="*/ 582 h 5605553"/>
              <a:gd name="connsiteX2" fmla="*/ 2866554 w 5584354"/>
              <a:gd name="connsiteY2" fmla="*/ 59848 h 5605553"/>
              <a:gd name="connsiteX3" fmla="*/ 4407487 w 5584354"/>
              <a:gd name="connsiteY3" fmla="*/ 965781 h 5605553"/>
              <a:gd name="connsiteX4" fmla="*/ 5584354 w 5584354"/>
              <a:gd name="connsiteY4" fmla="*/ 2642181 h 5605553"/>
              <a:gd name="connsiteX5" fmla="*/ 2790353 w 5584354"/>
              <a:gd name="connsiteY5" fmla="*/ 5605515 h 5605553"/>
              <a:gd name="connsiteX6" fmla="*/ 16933 w 5584354"/>
              <a:gd name="connsiteY6" fmla="*/ 2853848 h 5605553"/>
              <a:gd name="connsiteX7" fmla="*/ 0 w 5584354"/>
              <a:gd name="connsiteY7" fmla="*/ 2642182 h 5605553"/>
              <a:gd name="connsiteX8" fmla="*/ 2717800 w 5584354"/>
              <a:gd name="connsiteY8" fmla="*/ 68315 h 5605553"/>
              <a:gd name="connsiteX0" fmla="*/ 2717800 w 5584354"/>
              <a:gd name="connsiteY0" fmla="*/ 68315 h 5605553"/>
              <a:gd name="connsiteX1" fmla="*/ 2396066 w 5584354"/>
              <a:gd name="connsiteY1" fmla="*/ 582 h 5605553"/>
              <a:gd name="connsiteX2" fmla="*/ 2866554 w 5584354"/>
              <a:gd name="connsiteY2" fmla="*/ 59848 h 5605553"/>
              <a:gd name="connsiteX3" fmla="*/ 4407487 w 5584354"/>
              <a:gd name="connsiteY3" fmla="*/ 965781 h 5605553"/>
              <a:gd name="connsiteX4" fmla="*/ 5584354 w 5584354"/>
              <a:gd name="connsiteY4" fmla="*/ 2642181 h 5605553"/>
              <a:gd name="connsiteX5" fmla="*/ 2790353 w 5584354"/>
              <a:gd name="connsiteY5" fmla="*/ 5605515 h 5605553"/>
              <a:gd name="connsiteX6" fmla="*/ 16933 w 5584354"/>
              <a:gd name="connsiteY6" fmla="*/ 2853848 h 5605553"/>
              <a:gd name="connsiteX7" fmla="*/ 0 w 5584354"/>
              <a:gd name="connsiteY7" fmla="*/ 2642182 h 5605553"/>
              <a:gd name="connsiteX8" fmla="*/ 2717800 w 5584354"/>
              <a:gd name="connsiteY8" fmla="*/ 68315 h 5605553"/>
              <a:gd name="connsiteX0" fmla="*/ 2717800 w 5584354"/>
              <a:gd name="connsiteY0" fmla="*/ 67733 h 5604971"/>
              <a:gd name="connsiteX1" fmla="*/ 2396066 w 5584354"/>
              <a:gd name="connsiteY1" fmla="*/ 0 h 5604971"/>
              <a:gd name="connsiteX2" fmla="*/ 2866554 w 5584354"/>
              <a:gd name="connsiteY2" fmla="*/ 59266 h 5604971"/>
              <a:gd name="connsiteX3" fmla="*/ 4407487 w 5584354"/>
              <a:gd name="connsiteY3" fmla="*/ 965199 h 5604971"/>
              <a:gd name="connsiteX4" fmla="*/ 5584354 w 5584354"/>
              <a:gd name="connsiteY4" fmla="*/ 2641599 h 5604971"/>
              <a:gd name="connsiteX5" fmla="*/ 2790353 w 5584354"/>
              <a:gd name="connsiteY5" fmla="*/ 5604933 h 5604971"/>
              <a:gd name="connsiteX6" fmla="*/ 16933 w 5584354"/>
              <a:gd name="connsiteY6" fmla="*/ 2853266 h 5604971"/>
              <a:gd name="connsiteX7" fmla="*/ 0 w 5584354"/>
              <a:gd name="connsiteY7" fmla="*/ 2641600 h 5604971"/>
              <a:gd name="connsiteX8" fmla="*/ 2717800 w 5584354"/>
              <a:gd name="connsiteY8" fmla="*/ 67733 h 5604971"/>
              <a:gd name="connsiteX0" fmla="*/ 2717800 w 5584354"/>
              <a:gd name="connsiteY0" fmla="*/ 177800 h 5715038"/>
              <a:gd name="connsiteX1" fmla="*/ 2463799 w 5584354"/>
              <a:gd name="connsiteY1" fmla="*/ 0 h 5715038"/>
              <a:gd name="connsiteX2" fmla="*/ 2866554 w 5584354"/>
              <a:gd name="connsiteY2" fmla="*/ 169333 h 5715038"/>
              <a:gd name="connsiteX3" fmla="*/ 4407487 w 5584354"/>
              <a:gd name="connsiteY3" fmla="*/ 1075266 h 5715038"/>
              <a:gd name="connsiteX4" fmla="*/ 5584354 w 5584354"/>
              <a:gd name="connsiteY4" fmla="*/ 2751666 h 5715038"/>
              <a:gd name="connsiteX5" fmla="*/ 2790353 w 5584354"/>
              <a:gd name="connsiteY5" fmla="*/ 5715000 h 5715038"/>
              <a:gd name="connsiteX6" fmla="*/ 16933 w 5584354"/>
              <a:gd name="connsiteY6" fmla="*/ 2963333 h 5715038"/>
              <a:gd name="connsiteX7" fmla="*/ 0 w 5584354"/>
              <a:gd name="connsiteY7" fmla="*/ 2751667 h 5715038"/>
              <a:gd name="connsiteX8" fmla="*/ 2717800 w 5584354"/>
              <a:gd name="connsiteY8" fmla="*/ 177800 h 5715038"/>
              <a:gd name="connsiteX0" fmla="*/ 2717800 w 5584354"/>
              <a:gd name="connsiteY0" fmla="*/ 177800 h 5715038"/>
              <a:gd name="connsiteX1" fmla="*/ 2463799 w 5584354"/>
              <a:gd name="connsiteY1" fmla="*/ 0 h 5715038"/>
              <a:gd name="connsiteX2" fmla="*/ 2866554 w 5584354"/>
              <a:gd name="connsiteY2" fmla="*/ 169333 h 5715038"/>
              <a:gd name="connsiteX3" fmla="*/ 4407487 w 5584354"/>
              <a:gd name="connsiteY3" fmla="*/ 1075266 h 5715038"/>
              <a:gd name="connsiteX4" fmla="*/ 5584354 w 5584354"/>
              <a:gd name="connsiteY4" fmla="*/ 2751666 h 5715038"/>
              <a:gd name="connsiteX5" fmla="*/ 2790353 w 5584354"/>
              <a:gd name="connsiteY5" fmla="*/ 5715000 h 5715038"/>
              <a:gd name="connsiteX6" fmla="*/ 16933 w 5584354"/>
              <a:gd name="connsiteY6" fmla="*/ 2963333 h 5715038"/>
              <a:gd name="connsiteX7" fmla="*/ 0 w 5584354"/>
              <a:gd name="connsiteY7" fmla="*/ 2751667 h 5715038"/>
              <a:gd name="connsiteX8" fmla="*/ 2717800 w 5584354"/>
              <a:gd name="connsiteY8" fmla="*/ 177800 h 5715038"/>
              <a:gd name="connsiteX0" fmla="*/ 2717800 w 5584354"/>
              <a:gd name="connsiteY0" fmla="*/ 177800 h 5715038"/>
              <a:gd name="connsiteX1" fmla="*/ 2463799 w 5584354"/>
              <a:gd name="connsiteY1" fmla="*/ 0 h 5715038"/>
              <a:gd name="connsiteX2" fmla="*/ 2866554 w 5584354"/>
              <a:gd name="connsiteY2" fmla="*/ 169333 h 5715038"/>
              <a:gd name="connsiteX3" fmla="*/ 4407487 w 5584354"/>
              <a:gd name="connsiteY3" fmla="*/ 1075266 h 5715038"/>
              <a:gd name="connsiteX4" fmla="*/ 5584354 w 5584354"/>
              <a:gd name="connsiteY4" fmla="*/ 2751666 h 5715038"/>
              <a:gd name="connsiteX5" fmla="*/ 2790353 w 5584354"/>
              <a:gd name="connsiteY5" fmla="*/ 5715000 h 5715038"/>
              <a:gd name="connsiteX6" fmla="*/ 16933 w 5584354"/>
              <a:gd name="connsiteY6" fmla="*/ 2963333 h 5715038"/>
              <a:gd name="connsiteX7" fmla="*/ 0 w 5584354"/>
              <a:gd name="connsiteY7" fmla="*/ 2751667 h 5715038"/>
              <a:gd name="connsiteX8" fmla="*/ 2717800 w 5584354"/>
              <a:gd name="connsiteY8" fmla="*/ 177800 h 5715038"/>
              <a:gd name="connsiteX0" fmla="*/ 2717800 w 5584354"/>
              <a:gd name="connsiteY0" fmla="*/ 177800 h 5715038"/>
              <a:gd name="connsiteX1" fmla="*/ 2463799 w 5584354"/>
              <a:gd name="connsiteY1" fmla="*/ 0 h 5715038"/>
              <a:gd name="connsiteX2" fmla="*/ 2866554 w 5584354"/>
              <a:gd name="connsiteY2" fmla="*/ 169333 h 5715038"/>
              <a:gd name="connsiteX3" fmla="*/ 4407487 w 5584354"/>
              <a:gd name="connsiteY3" fmla="*/ 1075266 h 5715038"/>
              <a:gd name="connsiteX4" fmla="*/ 5584354 w 5584354"/>
              <a:gd name="connsiteY4" fmla="*/ 2751666 h 5715038"/>
              <a:gd name="connsiteX5" fmla="*/ 2790353 w 5584354"/>
              <a:gd name="connsiteY5" fmla="*/ 5715000 h 5715038"/>
              <a:gd name="connsiteX6" fmla="*/ 16933 w 5584354"/>
              <a:gd name="connsiteY6" fmla="*/ 2963333 h 5715038"/>
              <a:gd name="connsiteX7" fmla="*/ 0 w 5584354"/>
              <a:gd name="connsiteY7" fmla="*/ 2751667 h 5715038"/>
              <a:gd name="connsiteX8" fmla="*/ 2717800 w 5584354"/>
              <a:gd name="connsiteY8" fmla="*/ 177800 h 5715038"/>
              <a:gd name="connsiteX0" fmla="*/ 2717800 w 5584354"/>
              <a:gd name="connsiteY0" fmla="*/ 177800 h 5715038"/>
              <a:gd name="connsiteX1" fmla="*/ 2463799 w 5584354"/>
              <a:gd name="connsiteY1" fmla="*/ 0 h 5715038"/>
              <a:gd name="connsiteX2" fmla="*/ 2866554 w 5584354"/>
              <a:gd name="connsiteY2" fmla="*/ 169333 h 5715038"/>
              <a:gd name="connsiteX3" fmla="*/ 4407487 w 5584354"/>
              <a:gd name="connsiteY3" fmla="*/ 1075266 h 5715038"/>
              <a:gd name="connsiteX4" fmla="*/ 5584354 w 5584354"/>
              <a:gd name="connsiteY4" fmla="*/ 2751666 h 5715038"/>
              <a:gd name="connsiteX5" fmla="*/ 2790353 w 5584354"/>
              <a:gd name="connsiteY5" fmla="*/ 5715000 h 5715038"/>
              <a:gd name="connsiteX6" fmla="*/ 16933 w 5584354"/>
              <a:gd name="connsiteY6" fmla="*/ 2963333 h 5715038"/>
              <a:gd name="connsiteX7" fmla="*/ 0 w 5584354"/>
              <a:gd name="connsiteY7" fmla="*/ 2751667 h 5715038"/>
              <a:gd name="connsiteX8" fmla="*/ 2717800 w 5584354"/>
              <a:gd name="connsiteY8" fmla="*/ 177800 h 5715038"/>
              <a:gd name="connsiteX0" fmla="*/ 2717800 w 5608787"/>
              <a:gd name="connsiteY0" fmla="*/ 177800 h 5715038"/>
              <a:gd name="connsiteX1" fmla="*/ 2463799 w 5608787"/>
              <a:gd name="connsiteY1" fmla="*/ 0 h 5715038"/>
              <a:gd name="connsiteX2" fmla="*/ 2866554 w 5608787"/>
              <a:gd name="connsiteY2" fmla="*/ 169333 h 5715038"/>
              <a:gd name="connsiteX3" fmla="*/ 4407487 w 5608787"/>
              <a:gd name="connsiteY3" fmla="*/ 1075266 h 5715038"/>
              <a:gd name="connsiteX4" fmla="*/ 5584354 w 5608787"/>
              <a:gd name="connsiteY4" fmla="*/ 2751666 h 5715038"/>
              <a:gd name="connsiteX5" fmla="*/ 2790353 w 5608787"/>
              <a:gd name="connsiteY5" fmla="*/ 5715000 h 5715038"/>
              <a:gd name="connsiteX6" fmla="*/ 16933 w 5608787"/>
              <a:gd name="connsiteY6" fmla="*/ 2963333 h 5715038"/>
              <a:gd name="connsiteX7" fmla="*/ 0 w 5608787"/>
              <a:gd name="connsiteY7" fmla="*/ 2751667 h 5715038"/>
              <a:gd name="connsiteX8" fmla="*/ 2717800 w 5608787"/>
              <a:gd name="connsiteY8" fmla="*/ 177800 h 5715038"/>
              <a:gd name="connsiteX0" fmla="*/ 1397000 w 5608787"/>
              <a:gd name="connsiteY0" fmla="*/ 1185333 h 5715038"/>
              <a:gd name="connsiteX1" fmla="*/ 2463799 w 5608787"/>
              <a:gd name="connsiteY1" fmla="*/ 0 h 5715038"/>
              <a:gd name="connsiteX2" fmla="*/ 2866554 w 5608787"/>
              <a:gd name="connsiteY2" fmla="*/ 169333 h 5715038"/>
              <a:gd name="connsiteX3" fmla="*/ 4407487 w 5608787"/>
              <a:gd name="connsiteY3" fmla="*/ 1075266 h 5715038"/>
              <a:gd name="connsiteX4" fmla="*/ 5584354 w 5608787"/>
              <a:gd name="connsiteY4" fmla="*/ 2751666 h 5715038"/>
              <a:gd name="connsiteX5" fmla="*/ 2790353 w 5608787"/>
              <a:gd name="connsiteY5" fmla="*/ 5715000 h 5715038"/>
              <a:gd name="connsiteX6" fmla="*/ 16933 w 5608787"/>
              <a:gd name="connsiteY6" fmla="*/ 2963333 h 5715038"/>
              <a:gd name="connsiteX7" fmla="*/ 0 w 5608787"/>
              <a:gd name="connsiteY7" fmla="*/ 2751667 h 5715038"/>
              <a:gd name="connsiteX8" fmla="*/ 1397000 w 5608787"/>
              <a:gd name="connsiteY8" fmla="*/ 1185333 h 5715038"/>
              <a:gd name="connsiteX0" fmla="*/ 1253066 w 5608787"/>
              <a:gd name="connsiteY0" fmla="*/ 1142999 h 5715038"/>
              <a:gd name="connsiteX1" fmla="*/ 2463799 w 5608787"/>
              <a:gd name="connsiteY1" fmla="*/ 0 h 5715038"/>
              <a:gd name="connsiteX2" fmla="*/ 2866554 w 5608787"/>
              <a:gd name="connsiteY2" fmla="*/ 169333 h 5715038"/>
              <a:gd name="connsiteX3" fmla="*/ 4407487 w 5608787"/>
              <a:gd name="connsiteY3" fmla="*/ 1075266 h 5715038"/>
              <a:gd name="connsiteX4" fmla="*/ 5584354 w 5608787"/>
              <a:gd name="connsiteY4" fmla="*/ 2751666 h 5715038"/>
              <a:gd name="connsiteX5" fmla="*/ 2790353 w 5608787"/>
              <a:gd name="connsiteY5" fmla="*/ 5715000 h 5715038"/>
              <a:gd name="connsiteX6" fmla="*/ 16933 w 5608787"/>
              <a:gd name="connsiteY6" fmla="*/ 2963333 h 5715038"/>
              <a:gd name="connsiteX7" fmla="*/ 0 w 5608787"/>
              <a:gd name="connsiteY7" fmla="*/ 2751667 h 5715038"/>
              <a:gd name="connsiteX8" fmla="*/ 1253066 w 5608787"/>
              <a:gd name="connsiteY8" fmla="*/ 1142999 h 5715038"/>
              <a:gd name="connsiteX0" fmla="*/ 1253066 w 5608787"/>
              <a:gd name="connsiteY0" fmla="*/ 1142999 h 5715038"/>
              <a:gd name="connsiteX1" fmla="*/ 2463799 w 5608787"/>
              <a:gd name="connsiteY1" fmla="*/ 0 h 5715038"/>
              <a:gd name="connsiteX2" fmla="*/ 2866554 w 5608787"/>
              <a:gd name="connsiteY2" fmla="*/ 169333 h 5715038"/>
              <a:gd name="connsiteX3" fmla="*/ 4407487 w 5608787"/>
              <a:gd name="connsiteY3" fmla="*/ 1075266 h 5715038"/>
              <a:gd name="connsiteX4" fmla="*/ 5584354 w 5608787"/>
              <a:gd name="connsiteY4" fmla="*/ 2751666 h 5715038"/>
              <a:gd name="connsiteX5" fmla="*/ 2790353 w 5608787"/>
              <a:gd name="connsiteY5" fmla="*/ 5715000 h 5715038"/>
              <a:gd name="connsiteX6" fmla="*/ 16933 w 5608787"/>
              <a:gd name="connsiteY6" fmla="*/ 2963333 h 5715038"/>
              <a:gd name="connsiteX7" fmla="*/ 0 w 5608787"/>
              <a:gd name="connsiteY7" fmla="*/ 2751667 h 5715038"/>
              <a:gd name="connsiteX8" fmla="*/ 1253066 w 5608787"/>
              <a:gd name="connsiteY8" fmla="*/ 1142999 h 5715038"/>
              <a:gd name="connsiteX0" fmla="*/ 1126066 w 5608787"/>
              <a:gd name="connsiteY0" fmla="*/ 1193799 h 5715038"/>
              <a:gd name="connsiteX1" fmla="*/ 2463799 w 5608787"/>
              <a:gd name="connsiteY1" fmla="*/ 0 h 5715038"/>
              <a:gd name="connsiteX2" fmla="*/ 2866554 w 5608787"/>
              <a:gd name="connsiteY2" fmla="*/ 169333 h 5715038"/>
              <a:gd name="connsiteX3" fmla="*/ 4407487 w 5608787"/>
              <a:gd name="connsiteY3" fmla="*/ 1075266 h 5715038"/>
              <a:gd name="connsiteX4" fmla="*/ 5584354 w 5608787"/>
              <a:gd name="connsiteY4" fmla="*/ 2751666 h 5715038"/>
              <a:gd name="connsiteX5" fmla="*/ 2790353 w 5608787"/>
              <a:gd name="connsiteY5" fmla="*/ 5715000 h 5715038"/>
              <a:gd name="connsiteX6" fmla="*/ 16933 w 5608787"/>
              <a:gd name="connsiteY6" fmla="*/ 2963333 h 5715038"/>
              <a:gd name="connsiteX7" fmla="*/ 0 w 5608787"/>
              <a:gd name="connsiteY7" fmla="*/ 2751667 h 5715038"/>
              <a:gd name="connsiteX8" fmla="*/ 1126066 w 5608787"/>
              <a:gd name="connsiteY8" fmla="*/ 1193799 h 5715038"/>
              <a:gd name="connsiteX0" fmla="*/ 1126066 w 5608787"/>
              <a:gd name="connsiteY0" fmla="*/ 1193799 h 5715038"/>
              <a:gd name="connsiteX1" fmla="*/ 2463799 w 5608787"/>
              <a:gd name="connsiteY1" fmla="*/ 0 h 5715038"/>
              <a:gd name="connsiteX2" fmla="*/ 2866554 w 5608787"/>
              <a:gd name="connsiteY2" fmla="*/ 169333 h 5715038"/>
              <a:gd name="connsiteX3" fmla="*/ 4407487 w 5608787"/>
              <a:gd name="connsiteY3" fmla="*/ 1075266 h 5715038"/>
              <a:gd name="connsiteX4" fmla="*/ 5584354 w 5608787"/>
              <a:gd name="connsiteY4" fmla="*/ 2751666 h 5715038"/>
              <a:gd name="connsiteX5" fmla="*/ 2790353 w 5608787"/>
              <a:gd name="connsiteY5" fmla="*/ 5715000 h 5715038"/>
              <a:gd name="connsiteX6" fmla="*/ 16933 w 5608787"/>
              <a:gd name="connsiteY6" fmla="*/ 2963333 h 5715038"/>
              <a:gd name="connsiteX7" fmla="*/ 0 w 5608787"/>
              <a:gd name="connsiteY7" fmla="*/ 2751667 h 5715038"/>
              <a:gd name="connsiteX8" fmla="*/ 1126066 w 5608787"/>
              <a:gd name="connsiteY8" fmla="*/ 1193799 h 5715038"/>
              <a:gd name="connsiteX0" fmla="*/ 1109132 w 5608787"/>
              <a:gd name="connsiteY0" fmla="*/ 1168399 h 5715038"/>
              <a:gd name="connsiteX1" fmla="*/ 2463799 w 5608787"/>
              <a:gd name="connsiteY1" fmla="*/ 0 h 5715038"/>
              <a:gd name="connsiteX2" fmla="*/ 2866554 w 5608787"/>
              <a:gd name="connsiteY2" fmla="*/ 169333 h 5715038"/>
              <a:gd name="connsiteX3" fmla="*/ 4407487 w 5608787"/>
              <a:gd name="connsiteY3" fmla="*/ 1075266 h 5715038"/>
              <a:gd name="connsiteX4" fmla="*/ 5584354 w 5608787"/>
              <a:gd name="connsiteY4" fmla="*/ 2751666 h 5715038"/>
              <a:gd name="connsiteX5" fmla="*/ 2790353 w 5608787"/>
              <a:gd name="connsiteY5" fmla="*/ 5715000 h 5715038"/>
              <a:gd name="connsiteX6" fmla="*/ 16933 w 5608787"/>
              <a:gd name="connsiteY6" fmla="*/ 2963333 h 5715038"/>
              <a:gd name="connsiteX7" fmla="*/ 0 w 5608787"/>
              <a:gd name="connsiteY7" fmla="*/ 2751667 h 5715038"/>
              <a:gd name="connsiteX8" fmla="*/ 1109132 w 5608787"/>
              <a:gd name="connsiteY8" fmla="*/ 1168399 h 5715038"/>
              <a:gd name="connsiteX0" fmla="*/ 1109132 w 5608787"/>
              <a:gd name="connsiteY0" fmla="*/ 1168399 h 5715038"/>
              <a:gd name="connsiteX1" fmla="*/ 2463799 w 5608787"/>
              <a:gd name="connsiteY1" fmla="*/ 0 h 5715038"/>
              <a:gd name="connsiteX2" fmla="*/ 2866554 w 5608787"/>
              <a:gd name="connsiteY2" fmla="*/ 169333 h 5715038"/>
              <a:gd name="connsiteX3" fmla="*/ 4407487 w 5608787"/>
              <a:gd name="connsiteY3" fmla="*/ 1075266 h 5715038"/>
              <a:gd name="connsiteX4" fmla="*/ 5584354 w 5608787"/>
              <a:gd name="connsiteY4" fmla="*/ 2751666 h 5715038"/>
              <a:gd name="connsiteX5" fmla="*/ 2790353 w 5608787"/>
              <a:gd name="connsiteY5" fmla="*/ 5715000 h 5715038"/>
              <a:gd name="connsiteX6" fmla="*/ 16933 w 5608787"/>
              <a:gd name="connsiteY6" fmla="*/ 2963333 h 5715038"/>
              <a:gd name="connsiteX7" fmla="*/ 0 w 5608787"/>
              <a:gd name="connsiteY7" fmla="*/ 2751667 h 5715038"/>
              <a:gd name="connsiteX8" fmla="*/ 1109132 w 5608787"/>
              <a:gd name="connsiteY8" fmla="*/ 1168399 h 5715038"/>
              <a:gd name="connsiteX0" fmla="*/ 1109132 w 5608787"/>
              <a:gd name="connsiteY0" fmla="*/ 1168399 h 5715038"/>
              <a:gd name="connsiteX1" fmla="*/ 2463799 w 5608787"/>
              <a:gd name="connsiteY1" fmla="*/ 0 h 5715038"/>
              <a:gd name="connsiteX2" fmla="*/ 2866554 w 5608787"/>
              <a:gd name="connsiteY2" fmla="*/ 169333 h 5715038"/>
              <a:gd name="connsiteX3" fmla="*/ 4407487 w 5608787"/>
              <a:gd name="connsiteY3" fmla="*/ 1075266 h 5715038"/>
              <a:gd name="connsiteX4" fmla="*/ 5584354 w 5608787"/>
              <a:gd name="connsiteY4" fmla="*/ 2751666 h 5715038"/>
              <a:gd name="connsiteX5" fmla="*/ 2790353 w 5608787"/>
              <a:gd name="connsiteY5" fmla="*/ 5715000 h 5715038"/>
              <a:gd name="connsiteX6" fmla="*/ 16933 w 5608787"/>
              <a:gd name="connsiteY6" fmla="*/ 2963333 h 5715038"/>
              <a:gd name="connsiteX7" fmla="*/ 0 w 5608787"/>
              <a:gd name="connsiteY7" fmla="*/ 2751667 h 5715038"/>
              <a:gd name="connsiteX8" fmla="*/ 1109132 w 5608787"/>
              <a:gd name="connsiteY8" fmla="*/ 1168399 h 5715038"/>
              <a:gd name="connsiteX0" fmla="*/ 1109132 w 5608787"/>
              <a:gd name="connsiteY0" fmla="*/ 1168399 h 5715038"/>
              <a:gd name="connsiteX1" fmla="*/ 2463799 w 5608787"/>
              <a:gd name="connsiteY1" fmla="*/ 0 h 5715038"/>
              <a:gd name="connsiteX2" fmla="*/ 2866554 w 5608787"/>
              <a:gd name="connsiteY2" fmla="*/ 169333 h 5715038"/>
              <a:gd name="connsiteX3" fmla="*/ 4407487 w 5608787"/>
              <a:gd name="connsiteY3" fmla="*/ 1075266 h 5715038"/>
              <a:gd name="connsiteX4" fmla="*/ 5584354 w 5608787"/>
              <a:gd name="connsiteY4" fmla="*/ 2751666 h 5715038"/>
              <a:gd name="connsiteX5" fmla="*/ 2790353 w 5608787"/>
              <a:gd name="connsiteY5" fmla="*/ 5715000 h 5715038"/>
              <a:gd name="connsiteX6" fmla="*/ 16933 w 5608787"/>
              <a:gd name="connsiteY6" fmla="*/ 2963333 h 5715038"/>
              <a:gd name="connsiteX7" fmla="*/ 0 w 5608787"/>
              <a:gd name="connsiteY7" fmla="*/ 2751667 h 5715038"/>
              <a:gd name="connsiteX8" fmla="*/ 1109132 w 5608787"/>
              <a:gd name="connsiteY8" fmla="*/ 1168399 h 5715038"/>
              <a:gd name="connsiteX0" fmla="*/ 1109132 w 5608787"/>
              <a:gd name="connsiteY0" fmla="*/ 1117599 h 5664238"/>
              <a:gd name="connsiteX1" fmla="*/ 2150532 w 5608787"/>
              <a:gd name="connsiteY1" fmla="*/ 0 h 5664238"/>
              <a:gd name="connsiteX2" fmla="*/ 2866554 w 5608787"/>
              <a:gd name="connsiteY2" fmla="*/ 118533 h 5664238"/>
              <a:gd name="connsiteX3" fmla="*/ 4407487 w 5608787"/>
              <a:gd name="connsiteY3" fmla="*/ 1024466 h 5664238"/>
              <a:gd name="connsiteX4" fmla="*/ 5584354 w 5608787"/>
              <a:gd name="connsiteY4" fmla="*/ 2700866 h 5664238"/>
              <a:gd name="connsiteX5" fmla="*/ 2790353 w 5608787"/>
              <a:gd name="connsiteY5" fmla="*/ 5664200 h 5664238"/>
              <a:gd name="connsiteX6" fmla="*/ 16933 w 5608787"/>
              <a:gd name="connsiteY6" fmla="*/ 2912533 h 5664238"/>
              <a:gd name="connsiteX7" fmla="*/ 0 w 5608787"/>
              <a:gd name="connsiteY7" fmla="*/ 2700867 h 5664238"/>
              <a:gd name="connsiteX8" fmla="*/ 1109132 w 5608787"/>
              <a:gd name="connsiteY8" fmla="*/ 1117599 h 5664238"/>
              <a:gd name="connsiteX0" fmla="*/ 1109132 w 5608787"/>
              <a:gd name="connsiteY0" fmla="*/ 999671 h 5546310"/>
              <a:gd name="connsiteX1" fmla="*/ 2192865 w 5608787"/>
              <a:gd name="connsiteY1" fmla="*/ 390072 h 5546310"/>
              <a:gd name="connsiteX2" fmla="*/ 2866554 w 5608787"/>
              <a:gd name="connsiteY2" fmla="*/ 605 h 5546310"/>
              <a:gd name="connsiteX3" fmla="*/ 4407487 w 5608787"/>
              <a:gd name="connsiteY3" fmla="*/ 906538 h 5546310"/>
              <a:gd name="connsiteX4" fmla="*/ 5584354 w 5608787"/>
              <a:gd name="connsiteY4" fmla="*/ 2582938 h 5546310"/>
              <a:gd name="connsiteX5" fmla="*/ 2790353 w 5608787"/>
              <a:gd name="connsiteY5" fmla="*/ 5546272 h 5546310"/>
              <a:gd name="connsiteX6" fmla="*/ 16933 w 5608787"/>
              <a:gd name="connsiteY6" fmla="*/ 2794605 h 5546310"/>
              <a:gd name="connsiteX7" fmla="*/ 0 w 5608787"/>
              <a:gd name="connsiteY7" fmla="*/ 2582939 h 5546310"/>
              <a:gd name="connsiteX8" fmla="*/ 1109132 w 5608787"/>
              <a:gd name="connsiteY8" fmla="*/ 999671 h 5546310"/>
              <a:gd name="connsiteX0" fmla="*/ 1109132 w 5608787"/>
              <a:gd name="connsiteY0" fmla="*/ 999671 h 5546310"/>
              <a:gd name="connsiteX1" fmla="*/ 2192865 w 5608787"/>
              <a:gd name="connsiteY1" fmla="*/ 390072 h 5546310"/>
              <a:gd name="connsiteX2" fmla="*/ 2866554 w 5608787"/>
              <a:gd name="connsiteY2" fmla="*/ 605 h 5546310"/>
              <a:gd name="connsiteX3" fmla="*/ 4407487 w 5608787"/>
              <a:gd name="connsiteY3" fmla="*/ 906538 h 5546310"/>
              <a:gd name="connsiteX4" fmla="*/ 5584354 w 5608787"/>
              <a:gd name="connsiteY4" fmla="*/ 2582938 h 5546310"/>
              <a:gd name="connsiteX5" fmla="*/ 2790353 w 5608787"/>
              <a:gd name="connsiteY5" fmla="*/ 5546272 h 5546310"/>
              <a:gd name="connsiteX6" fmla="*/ 16933 w 5608787"/>
              <a:gd name="connsiteY6" fmla="*/ 2794605 h 5546310"/>
              <a:gd name="connsiteX7" fmla="*/ 0 w 5608787"/>
              <a:gd name="connsiteY7" fmla="*/ 2582939 h 5546310"/>
              <a:gd name="connsiteX8" fmla="*/ 1109132 w 5608787"/>
              <a:gd name="connsiteY8" fmla="*/ 999671 h 5546310"/>
              <a:gd name="connsiteX0" fmla="*/ 1109132 w 5608787"/>
              <a:gd name="connsiteY0" fmla="*/ 1001726 h 5548365"/>
              <a:gd name="connsiteX1" fmla="*/ 2514599 w 5608787"/>
              <a:gd name="connsiteY1" fmla="*/ 19594 h 5548365"/>
              <a:gd name="connsiteX2" fmla="*/ 2866554 w 5608787"/>
              <a:gd name="connsiteY2" fmla="*/ 2660 h 5548365"/>
              <a:gd name="connsiteX3" fmla="*/ 4407487 w 5608787"/>
              <a:gd name="connsiteY3" fmla="*/ 908593 h 5548365"/>
              <a:gd name="connsiteX4" fmla="*/ 5584354 w 5608787"/>
              <a:gd name="connsiteY4" fmla="*/ 2584993 h 5548365"/>
              <a:gd name="connsiteX5" fmla="*/ 2790353 w 5608787"/>
              <a:gd name="connsiteY5" fmla="*/ 5548327 h 5548365"/>
              <a:gd name="connsiteX6" fmla="*/ 16933 w 5608787"/>
              <a:gd name="connsiteY6" fmla="*/ 2796660 h 5548365"/>
              <a:gd name="connsiteX7" fmla="*/ 0 w 5608787"/>
              <a:gd name="connsiteY7" fmla="*/ 2584994 h 5548365"/>
              <a:gd name="connsiteX8" fmla="*/ 1109132 w 5608787"/>
              <a:gd name="connsiteY8" fmla="*/ 1001726 h 5548365"/>
              <a:gd name="connsiteX0" fmla="*/ 1109132 w 5608787"/>
              <a:gd name="connsiteY0" fmla="*/ 1029389 h 5576028"/>
              <a:gd name="connsiteX1" fmla="*/ 2514599 w 5608787"/>
              <a:gd name="connsiteY1" fmla="*/ 47257 h 5576028"/>
              <a:gd name="connsiteX2" fmla="*/ 2866554 w 5608787"/>
              <a:gd name="connsiteY2" fmla="*/ 30323 h 5576028"/>
              <a:gd name="connsiteX3" fmla="*/ 4407487 w 5608787"/>
              <a:gd name="connsiteY3" fmla="*/ 936256 h 5576028"/>
              <a:gd name="connsiteX4" fmla="*/ 5584354 w 5608787"/>
              <a:gd name="connsiteY4" fmla="*/ 2612656 h 5576028"/>
              <a:gd name="connsiteX5" fmla="*/ 2790353 w 5608787"/>
              <a:gd name="connsiteY5" fmla="*/ 5575990 h 5576028"/>
              <a:gd name="connsiteX6" fmla="*/ 16933 w 5608787"/>
              <a:gd name="connsiteY6" fmla="*/ 2824323 h 5576028"/>
              <a:gd name="connsiteX7" fmla="*/ 0 w 5608787"/>
              <a:gd name="connsiteY7" fmla="*/ 2612657 h 5576028"/>
              <a:gd name="connsiteX8" fmla="*/ 1109132 w 5608787"/>
              <a:gd name="connsiteY8" fmla="*/ 1029389 h 5576028"/>
              <a:gd name="connsiteX0" fmla="*/ 1109132 w 5608787"/>
              <a:gd name="connsiteY0" fmla="*/ 1029389 h 5576028"/>
              <a:gd name="connsiteX1" fmla="*/ 2514599 w 5608787"/>
              <a:gd name="connsiteY1" fmla="*/ 47257 h 5576028"/>
              <a:gd name="connsiteX2" fmla="*/ 2866554 w 5608787"/>
              <a:gd name="connsiteY2" fmla="*/ 30323 h 5576028"/>
              <a:gd name="connsiteX3" fmla="*/ 4407487 w 5608787"/>
              <a:gd name="connsiteY3" fmla="*/ 936256 h 5576028"/>
              <a:gd name="connsiteX4" fmla="*/ 5584354 w 5608787"/>
              <a:gd name="connsiteY4" fmla="*/ 2612656 h 5576028"/>
              <a:gd name="connsiteX5" fmla="*/ 2790353 w 5608787"/>
              <a:gd name="connsiteY5" fmla="*/ 5575990 h 5576028"/>
              <a:gd name="connsiteX6" fmla="*/ 16933 w 5608787"/>
              <a:gd name="connsiteY6" fmla="*/ 2824323 h 5576028"/>
              <a:gd name="connsiteX7" fmla="*/ 0 w 5608787"/>
              <a:gd name="connsiteY7" fmla="*/ 2612657 h 5576028"/>
              <a:gd name="connsiteX8" fmla="*/ 1109132 w 5608787"/>
              <a:gd name="connsiteY8" fmla="*/ 1029389 h 5576028"/>
              <a:gd name="connsiteX0" fmla="*/ 1109132 w 5608787"/>
              <a:gd name="connsiteY0" fmla="*/ 1029389 h 5576028"/>
              <a:gd name="connsiteX1" fmla="*/ 2514599 w 5608787"/>
              <a:gd name="connsiteY1" fmla="*/ 47257 h 5576028"/>
              <a:gd name="connsiteX2" fmla="*/ 2866554 w 5608787"/>
              <a:gd name="connsiteY2" fmla="*/ 30323 h 5576028"/>
              <a:gd name="connsiteX3" fmla="*/ 4407487 w 5608787"/>
              <a:gd name="connsiteY3" fmla="*/ 936256 h 5576028"/>
              <a:gd name="connsiteX4" fmla="*/ 5584354 w 5608787"/>
              <a:gd name="connsiteY4" fmla="*/ 2612656 h 5576028"/>
              <a:gd name="connsiteX5" fmla="*/ 2790353 w 5608787"/>
              <a:gd name="connsiteY5" fmla="*/ 5575990 h 5576028"/>
              <a:gd name="connsiteX6" fmla="*/ 16933 w 5608787"/>
              <a:gd name="connsiteY6" fmla="*/ 2824323 h 5576028"/>
              <a:gd name="connsiteX7" fmla="*/ 0 w 5608787"/>
              <a:gd name="connsiteY7" fmla="*/ 2612657 h 5576028"/>
              <a:gd name="connsiteX8" fmla="*/ 1109132 w 5608787"/>
              <a:gd name="connsiteY8" fmla="*/ 1029389 h 5576028"/>
              <a:gd name="connsiteX0" fmla="*/ 1109132 w 5608787"/>
              <a:gd name="connsiteY0" fmla="*/ 1029389 h 5576028"/>
              <a:gd name="connsiteX1" fmla="*/ 2514599 w 5608787"/>
              <a:gd name="connsiteY1" fmla="*/ 47257 h 5576028"/>
              <a:gd name="connsiteX2" fmla="*/ 2866554 w 5608787"/>
              <a:gd name="connsiteY2" fmla="*/ 30323 h 5576028"/>
              <a:gd name="connsiteX3" fmla="*/ 4407487 w 5608787"/>
              <a:gd name="connsiteY3" fmla="*/ 936256 h 5576028"/>
              <a:gd name="connsiteX4" fmla="*/ 5584354 w 5608787"/>
              <a:gd name="connsiteY4" fmla="*/ 2612656 h 5576028"/>
              <a:gd name="connsiteX5" fmla="*/ 2790353 w 5608787"/>
              <a:gd name="connsiteY5" fmla="*/ 5575990 h 5576028"/>
              <a:gd name="connsiteX6" fmla="*/ 16933 w 5608787"/>
              <a:gd name="connsiteY6" fmla="*/ 2824323 h 5576028"/>
              <a:gd name="connsiteX7" fmla="*/ 0 w 5608787"/>
              <a:gd name="connsiteY7" fmla="*/ 2612657 h 5576028"/>
              <a:gd name="connsiteX8" fmla="*/ 1109132 w 5608787"/>
              <a:gd name="connsiteY8" fmla="*/ 1029389 h 5576028"/>
              <a:gd name="connsiteX0" fmla="*/ 0 w 5608787"/>
              <a:gd name="connsiteY0" fmla="*/ 2612657 h 5576028"/>
              <a:gd name="connsiteX1" fmla="*/ 2514599 w 5608787"/>
              <a:gd name="connsiteY1" fmla="*/ 47257 h 5576028"/>
              <a:gd name="connsiteX2" fmla="*/ 2866554 w 5608787"/>
              <a:gd name="connsiteY2" fmla="*/ 30323 h 5576028"/>
              <a:gd name="connsiteX3" fmla="*/ 4407487 w 5608787"/>
              <a:gd name="connsiteY3" fmla="*/ 936256 h 5576028"/>
              <a:gd name="connsiteX4" fmla="*/ 5584354 w 5608787"/>
              <a:gd name="connsiteY4" fmla="*/ 2612656 h 5576028"/>
              <a:gd name="connsiteX5" fmla="*/ 2790353 w 5608787"/>
              <a:gd name="connsiteY5" fmla="*/ 5575990 h 5576028"/>
              <a:gd name="connsiteX6" fmla="*/ 16933 w 5608787"/>
              <a:gd name="connsiteY6" fmla="*/ 2824323 h 5576028"/>
              <a:gd name="connsiteX7" fmla="*/ 0 w 5608787"/>
              <a:gd name="connsiteY7" fmla="*/ 2612657 h 5576028"/>
              <a:gd name="connsiteX0" fmla="*/ 0 w 5608787"/>
              <a:gd name="connsiteY0" fmla="*/ 2626775 h 5590146"/>
              <a:gd name="connsiteX1" fmla="*/ 2514599 w 5608787"/>
              <a:gd name="connsiteY1" fmla="*/ 61375 h 5590146"/>
              <a:gd name="connsiteX2" fmla="*/ 4407487 w 5608787"/>
              <a:gd name="connsiteY2" fmla="*/ 950374 h 5590146"/>
              <a:gd name="connsiteX3" fmla="*/ 5584354 w 5608787"/>
              <a:gd name="connsiteY3" fmla="*/ 2626774 h 5590146"/>
              <a:gd name="connsiteX4" fmla="*/ 2790353 w 5608787"/>
              <a:gd name="connsiteY4" fmla="*/ 5590108 h 5590146"/>
              <a:gd name="connsiteX5" fmla="*/ 16933 w 5608787"/>
              <a:gd name="connsiteY5" fmla="*/ 2838441 h 5590146"/>
              <a:gd name="connsiteX6" fmla="*/ 0 w 5608787"/>
              <a:gd name="connsiteY6" fmla="*/ 2626775 h 5590146"/>
              <a:gd name="connsiteX0" fmla="*/ 0 w 5608787"/>
              <a:gd name="connsiteY0" fmla="*/ 2565400 h 5528771"/>
              <a:gd name="connsiteX1" fmla="*/ 2514599 w 5608787"/>
              <a:gd name="connsiteY1" fmla="*/ 0 h 5528771"/>
              <a:gd name="connsiteX2" fmla="*/ 5584354 w 5608787"/>
              <a:gd name="connsiteY2" fmla="*/ 2565399 h 5528771"/>
              <a:gd name="connsiteX3" fmla="*/ 2790353 w 5608787"/>
              <a:gd name="connsiteY3" fmla="*/ 5528733 h 5528771"/>
              <a:gd name="connsiteX4" fmla="*/ 16933 w 5608787"/>
              <a:gd name="connsiteY4" fmla="*/ 2777066 h 5528771"/>
              <a:gd name="connsiteX5" fmla="*/ 0 w 5608787"/>
              <a:gd name="connsiteY5" fmla="*/ 2565400 h 5528771"/>
              <a:gd name="connsiteX0" fmla="*/ 0 w 5608787"/>
              <a:gd name="connsiteY0" fmla="*/ 2565400 h 5528733"/>
              <a:gd name="connsiteX1" fmla="*/ 2514599 w 5608787"/>
              <a:gd name="connsiteY1" fmla="*/ 0 h 5528733"/>
              <a:gd name="connsiteX2" fmla="*/ 5584354 w 5608787"/>
              <a:gd name="connsiteY2" fmla="*/ 2565399 h 5528733"/>
              <a:gd name="connsiteX3" fmla="*/ 2790353 w 5608787"/>
              <a:gd name="connsiteY3" fmla="*/ 5528733 h 5528733"/>
              <a:gd name="connsiteX4" fmla="*/ 0 w 5608787"/>
              <a:gd name="connsiteY4" fmla="*/ 2565400 h 5528733"/>
              <a:gd name="connsiteX0" fmla="*/ 0 w 5608787"/>
              <a:gd name="connsiteY0" fmla="*/ 3429000 h 6392333"/>
              <a:gd name="connsiteX1" fmla="*/ 2277533 w 5608787"/>
              <a:gd name="connsiteY1" fmla="*/ 0 h 6392333"/>
              <a:gd name="connsiteX2" fmla="*/ 5584354 w 5608787"/>
              <a:gd name="connsiteY2" fmla="*/ 3428999 h 6392333"/>
              <a:gd name="connsiteX3" fmla="*/ 2790353 w 5608787"/>
              <a:gd name="connsiteY3" fmla="*/ 6392333 h 6392333"/>
              <a:gd name="connsiteX4" fmla="*/ 0 w 5608787"/>
              <a:gd name="connsiteY4" fmla="*/ 3429000 h 6392333"/>
              <a:gd name="connsiteX0" fmla="*/ 0 w 5989787"/>
              <a:gd name="connsiteY0" fmla="*/ 2683933 h 6392333"/>
              <a:gd name="connsiteX1" fmla="*/ 2658533 w 5989787"/>
              <a:gd name="connsiteY1" fmla="*/ 0 h 6392333"/>
              <a:gd name="connsiteX2" fmla="*/ 5965354 w 5989787"/>
              <a:gd name="connsiteY2" fmla="*/ 3428999 h 6392333"/>
              <a:gd name="connsiteX3" fmla="*/ 3171353 w 5989787"/>
              <a:gd name="connsiteY3" fmla="*/ 6392333 h 6392333"/>
              <a:gd name="connsiteX4" fmla="*/ 0 w 5989787"/>
              <a:gd name="connsiteY4" fmla="*/ 2683933 h 6392333"/>
              <a:gd name="connsiteX0" fmla="*/ 0 w 5986232"/>
              <a:gd name="connsiteY0" fmla="*/ 2683933 h 5537200"/>
              <a:gd name="connsiteX1" fmla="*/ 2658533 w 5986232"/>
              <a:gd name="connsiteY1" fmla="*/ 0 h 5537200"/>
              <a:gd name="connsiteX2" fmla="*/ 5965354 w 5986232"/>
              <a:gd name="connsiteY2" fmla="*/ 3428999 h 5537200"/>
              <a:gd name="connsiteX3" fmla="*/ 2807287 w 5986232"/>
              <a:gd name="connsiteY3" fmla="*/ 5537200 h 5537200"/>
              <a:gd name="connsiteX4" fmla="*/ 0 w 5986232"/>
              <a:gd name="connsiteY4" fmla="*/ 2683933 h 5537200"/>
              <a:gd name="connsiteX0" fmla="*/ 0 w 5583880"/>
              <a:gd name="connsiteY0" fmla="*/ 2683933 h 5537200"/>
              <a:gd name="connsiteX1" fmla="*/ 2658533 w 5583880"/>
              <a:gd name="connsiteY1" fmla="*/ 0 h 5537200"/>
              <a:gd name="connsiteX2" fmla="*/ 5558954 w 5583880"/>
              <a:gd name="connsiteY2" fmla="*/ 2599265 h 5537200"/>
              <a:gd name="connsiteX3" fmla="*/ 2807287 w 5583880"/>
              <a:gd name="connsiteY3" fmla="*/ 5537200 h 5537200"/>
              <a:gd name="connsiteX4" fmla="*/ 0 w 5583880"/>
              <a:gd name="connsiteY4" fmla="*/ 2683933 h 5537200"/>
              <a:gd name="connsiteX0" fmla="*/ 0 w 5583880"/>
              <a:gd name="connsiteY0" fmla="*/ 2683933 h 5537200"/>
              <a:gd name="connsiteX1" fmla="*/ 2658533 w 5583880"/>
              <a:gd name="connsiteY1" fmla="*/ 0 h 5537200"/>
              <a:gd name="connsiteX2" fmla="*/ 5558954 w 5583880"/>
              <a:gd name="connsiteY2" fmla="*/ 2599265 h 5537200"/>
              <a:gd name="connsiteX3" fmla="*/ 2807287 w 5583880"/>
              <a:gd name="connsiteY3" fmla="*/ 5537200 h 5537200"/>
              <a:gd name="connsiteX4" fmla="*/ 0 w 5583880"/>
              <a:gd name="connsiteY4" fmla="*/ 2683933 h 5537200"/>
              <a:gd name="connsiteX0" fmla="*/ 0 w 5583880"/>
              <a:gd name="connsiteY0" fmla="*/ 2689172 h 5542439"/>
              <a:gd name="connsiteX1" fmla="*/ 2658533 w 5583880"/>
              <a:gd name="connsiteY1" fmla="*/ 5239 h 5542439"/>
              <a:gd name="connsiteX2" fmla="*/ 5558954 w 5583880"/>
              <a:gd name="connsiteY2" fmla="*/ 2604504 h 5542439"/>
              <a:gd name="connsiteX3" fmla="*/ 2807287 w 5583880"/>
              <a:gd name="connsiteY3" fmla="*/ 5542439 h 5542439"/>
              <a:gd name="connsiteX4" fmla="*/ 0 w 5583880"/>
              <a:gd name="connsiteY4" fmla="*/ 2689172 h 5542439"/>
              <a:gd name="connsiteX0" fmla="*/ 0 w 5583880"/>
              <a:gd name="connsiteY0" fmla="*/ 2689172 h 5542439"/>
              <a:gd name="connsiteX1" fmla="*/ 2658533 w 5583880"/>
              <a:gd name="connsiteY1" fmla="*/ 5239 h 5542439"/>
              <a:gd name="connsiteX2" fmla="*/ 5558954 w 5583880"/>
              <a:gd name="connsiteY2" fmla="*/ 2604504 h 5542439"/>
              <a:gd name="connsiteX3" fmla="*/ 2807287 w 5583880"/>
              <a:gd name="connsiteY3" fmla="*/ 5542439 h 5542439"/>
              <a:gd name="connsiteX4" fmla="*/ 0 w 5583880"/>
              <a:gd name="connsiteY4" fmla="*/ 2689172 h 5542439"/>
              <a:gd name="connsiteX0" fmla="*/ 0 w 5583880"/>
              <a:gd name="connsiteY0" fmla="*/ 2714452 h 5567719"/>
              <a:gd name="connsiteX1" fmla="*/ 2717800 w 5583880"/>
              <a:gd name="connsiteY1" fmla="*/ 5119 h 5567719"/>
              <a:gd name="connsiteX2" fmla="*/ 5558954 w 5583880"/>
              <a:gd name="connsiteY2" fmla="*/ 2629784 h 5567719"/>
              <a:gd name="connsiteX3" fmla="*/ 2807287 w 5583880"/>
              <a:gd name="connsiteY3" fmla="*/ 5567719 h 5567719"/>
              <a:gd name="connsiteX4" fmla="*/ 0 w 5583880"/>
              <a:gd name="connsiteY4" fmla="*/ 2714452 h 5567719"/>
              <a:gd name="connsiteX0" fmla="*/ 0 w 5583880"/>
              <a:gd name="connsiteY0" fmla="*/ 2714452 h 5567719"/>
              <a:gd name="connsiteX1" fmla="*/ 2717800 w 5583880"/>
              <a:gd name="connsiteY1" fmla="*/ 5119 h 5567719"/>
              <a:gd name="connsiteX2" fmla="*/ 5558954 w 5583880"/>
              <a:gd name="connsiteY2" fmla="*/ 2629784 h 5567719"/>
              <a:gd name="connsiteX3" fmla="*/ 2807287 w 5583880"/>
              <a:gd name="connsiteY3" fmla="*/ 5567719 h 5567719"/>
              <a:gd name="connsiteX4" fmla="*/ 0 w 5583880"/>
              <a:gd name="connsiteY4" fmla="*/ 2714452 h 5567719"/>
              <a:gd name="connsiteX0" fmla="*/ 0 w 5583880"/>
              <a:gd name="connsiteY0" fmla="*/ 2714452 h 5567719"/>
              <a:gd name="connsiteX1" fmla="*/ 2717800 w 5583880"/>
              <a:gd name="connsiteY1" fmla="*/ 5119 h 5567719"/>
              <a:gd name="connsiteX2" fmla="*/ 5558954 w 5583880"/>
              <a:gd name="connsiteY2" fmla="*/ 2629784 h 5567719"/>
              <a:gd name="connsiteX3" fmla="*/ 2807287 w 5583880"/>
              <a:gd name="connsiteY3" fmla="*/ 5567719 h 5567719"/>
              <a:gd name="connsiteX4" fmla="*/ 0 w 5583880"/>
              <a:gd name="connsiteY4" fmla="*/ 2714452 h 5567719"/>
              <a:gd name="connsiteX0" fmla="*/ 0 w 5584483"/>
              <a:gd name="connsiteY0" fmla="*/ 2714452 h 5567719"/>
              <a:gd name="connsiteX1" fmla="*/ 2717800 w 5584483"/>
              <a:gd name="connsiteY1" fmla="*/ 5119 h 5567719"/>
              <a:gd name="connsiteX2" fmla="*/ 5558954 w 5584483"/>
              <a:gd name="connsiteY2" fmla="*/ 2629784 h 5567719"/>
              <a:gd name="connsiteX3" fmla="*/ 2807287 w 5584483"/>
              <a:gd name="connsiteY3" fmla="*/ 5567719 h 5567719"/>
              <a:gd name="connsiteX4" fmla="*/ 0 w 5584483"/>
              <a:gd name="connsiteY4" fmla="*/ 2714452 h 5567719"/>
              <a:gd name="connsiteX0" fmla="*/ 0 w 5562726"/>
              <a:gd name="connsiteY0" fmla="*/ 2714452 h 5567719"/>
              <a:gd name="connsiteX1" fmla="*/ 2717800 w 5562726"/>
              <a:gd name="connsiteY1" fmla="*/ 5119 h 5567719"/>
              <a:gd name="connsiteX2" fmla="*/ 5558954 w 5562726"/>
              <a:gd name="connsiteY2" fmla="*/ 2629784 h 5567719"/>
              <a:gd name="connsiteX3" fmla="*/ 2807287 w 5562726"/>
              <a:gd name="connsiteY3" fmla="*/ 5567719 h 5567719"/>
              <a:gd name="connsiteX4" fmla="*/ 0 w 5562726"/>
              <a:gd name="connsiteY4" fmla="*/ 2714452 h 5567719"/>
              <a:gd name="connsiteX0" fmla="*/ 0 w 5604969"/>
              <a:gd name="connsiteY0" fmla="*/ 2714452 h 5567719"/>
              <a:gd name="connsiteX1" fmla="*/ 2717800 w 5604969"/>
              <a:gd name="connsiteY1" fmla="*/ 5119 h 5567719"/>
              <a:gd name="connsiteX2" fmla="*/ 5601287 w 5604969"/>
              <a:gd name="connsiteY2" fmla="*/ 2689051 h 5567719"/>
              <a:gd name="connsiteX3" fmla="*/ 2807287 w 5604969"/>
              <a:gd name="connsiteY3" fmla="*/ 5567719 h 5567719"/>
              <a:gd name="connsiteX4" fmla="*/ 0 w 5604969"/>
              <a:gd name="connsiteY4" fmla="*/ 2714452 h 5567719"/>
              <a:gd name="connsiteX0" fmla="*/ 0 w 5571174"/>
              <a:gd name="connsiteY0" fmla="*/ 2714452 h 5567719"/>
              <a:gd name="connsiteX1" fmla="*/ 2717800 w 5571174"/>
              <a:gd name="connsiteY1" fmla="*/ 5119 h 5567719"/>
              <a:gd name="connsiteX2" fmla="*/ 5567420 w 5571174"/>
              <a:gd name="connsiteY2" fmla="*/ 2663651 h 5567719"/>
              <a:gd name="connsiteX3" fmla="*/ 2807287 w 5571174"/>
              <a:gd name="connsiteY3" fmla="*/ 5567719 h 5567719"/>
              <a:gd name="connsiteX4" fmla="*/ 0 w 5571174"/>
              <a:gd name="connsiteY4" fmla="*/ 2714452 h 5567719"/>
              <a:gd name="connsiteX0" fmla="*/ 0 w 5576897"/>
              <a:gd name="connsiteY0" fmla="*/ 2714452 h 5567719"/>
              <a:gd name="connsiteX1" fmla="*/ 2717800 w 5576897"/>
              <a:gd name="connsiteY1" fmla="*/ 5119 h 5567719"/>
              <a:gd name="connsiteX2" fmla="*/ 5567420 w 5576897"/>
              <a:gd name="connsiteY2" fmla="*/ 2663651 h 5567719"/>
              <a:gd name="connsiteX3" fmla="*/ 2807287 w 5576897"/>
              <a:gd name="connsiteY3" fmla="*/ 5567719 h 5567719"/>
              <a:gd name="connsiteX4" fmla="*/ 0 w 5576897"/>
              <a:gd name="connsiteY4" fmla="*/ 2714452 h 5567719"/>
              <a:gd name="connsiteX0" fmla="*/ 0 w 5577119"/>
              <a:gd name="connsiteY0" fmla="*/ 2714452 h 5584653"/>
              <a:gd name="connsiteX1" fmla="*/ 2717800 w 5577119"/>
              <a:gd name="connsiteY1" fmla="*/ 5119 h 5584653"/>
              <a:gd name="connsiteX2" fmla="*/ 5567420 w 5577119"/>
              <a:gd name="connsiteY2" fmla="*/ 2663651 h 5584653"/>
              <a:gd name="connsiteX3" fmla="*/ 2849621 w 5577119"/>
              <a:gd name="connsiteY3" fmla="*/ 5584653 h 5584653"/>
              <a:gd name="connsiteX4" fmla="*/ 0 w 5577119"/>
              <a:gd name="connsiteY4" fmla="*/ 2714452 h 5584653"/>
              <a:gd name="connsiteX0" fmla="*/ 0 w 5577209"/>
              <a:gd name="connsiteY0" fmla="*/ 2714452 h 5584653"/>
              <a:gd name="connsiteX1" fmla="*/ 2717800 w 5577209"/>
              <a:gd name="connsiteY1" fmla="*/ 5119 h 5584653"/>
              <a:gd name="connsiteX2" fmla="*/ 5567420 w 5577209"/>
              <a:gd name="connsiteY2" fmla="*/ 2663651 h 5584653"/>
              <a:gd name="connsiteX3" fmla="*/ 2849621 w 5577209"/>
              <a:gd name="connsiteY3" fmla="*/ 5584653 h 5584653"/>
              <a:gd name="connsiteX4" fmla="*/ 0 w 5577209"/>
              <a:gd name="connsiteY4" fmla="*/ 2714452 h 5584653"/>
              <a:gd name="connsiteX0" fmla="*/ 0 w 5567420"/>
              <a:gd name="connsiteY0" fmla="*/ 2714452 h 5584653"/>
              <a:gd name="connsiteX1" fmla="*/ 2717800 w 5567420"/>
              <a:gd name="connsiteY1" fmla="*/ 5119 h 5584653"/>
              <a:gd name="connsiteX2" fmla="*/ 5567420 w 5567420"/>
              <a:gd name="connsiteY2" fmla="*/ 2663651 h 5584653"/>
              <a:gd name="connsiteX3" fmla="*/ 2849621 w 5567420"/>
              <a:gd name="connsiteY3" fmla="*/ 5584653 h 5584653"/>
              <a:gd name="connsiteX4" fmla="*/ 0 w 5567420"/>
              <a:gd name="connsiteY4" fmla="*/ 2714452 h 5584653"/>
              <a:gd name="connsiteX0" fmla="*/ 0 w 5567420"/>
              <a:gd name="connsiteY0" fmla="*/ 2714452 h 5584653"/>
              <a:gd name="connsiteX1" fmla="*/ 2717800 w 5567420"/>
              <a:gd name="connsiteY1" fmla="*/ 5119 h 5584653"/>
              <a:gd name="connsiteX2" fmla="*/ 5567420 w 5567420"/>
              <a:gd name="connsiteY2" fmla="*/ 2663651 h 5584653"/>
              <a:gd name="connsiteX3" fmla="*/ 2849621 w 5567420"/>
              <a:gd name="connsiteY3" fmla="*/ 5584653 h 5584653"/>
              <a:gd name="connsiteX4" fmla="*/ 0 w 5567420"/>
              <a:gd name="connsiteY4" fmla="*/ 2714452 h 5584653"/>
              <a:gd name="connsiteX0" fmla="*/ 0 w 5571247"/>
              <a:gd name="connsiteY0" fmla="*/ 2714452 h 5584653"/>
              <a:gd name="connsiteX1" fmla="*/ 2717800 w 5571247"/>
              <a:gd name="connsiteY1" fmla="*/ 5119 h 5584653"/>
              <a:gd name="connsiteX2" fmla="*/ 5567420 w 5571247"/>
              <a:gd name="connsiteY2" fmla="*/ 2663651 h 5584653"/>
              <a:gd name="connsiteX3" fmla="*/ 2849621 w 5571247"/>
              <a:gd name="connsiteY3" fmla="*/ 5584653 h 5584653"/>
              <a:gd name="connsiteX4" fmla="*/ 0 w 5571247"/>
              <a:gd name="connsiteY4" fmla="*/ 2714452 h 5584653"/>
              <a:gd name="connsiteX0" fmla="*/ 0 w 5571247"/>
              <a:gd name="connsiteY0" fmla="*/ 2714452 h 5584653"/>
              <a:gd name="connsiteX1" fmla="*/ 2717800 w 5571247"/>
              <a:gd name="connsiteY1" fmla="*/ 5119 h 5584653"/>
              <a:gd name="connsiteX2" fmla="*/ 5567420 w 5571247"/>
              <a:gd name="connsiteY2" fmla="*/ 2663651 h 5584653"/>
              <a:gd name="connsiteX3" fmla="*/ 2849621 w 5571247"/>
              <a:gd name="connsiteY3" fmla="*/ 5584653 h 5584653"/>
              <a:gd name="connsiteX4" fmla="*/ 0 w 5571247"/>
              <a:gd name="connsiteY4" fmla="*/ 2714452 h 5584653"/>
              <a:gd name="connsiteX0" fmla="*/ 0 w 5571247"/>
              <a:gd name="connsiteY0" fmla="*/ 2709333 h 5579534"/>
              <a:gd name="connsiteX1" fmla="*/ 2717800 w 5571247"/>
              <a:gd name="connsiteY1" fmla="*/ 0 h 5579534"/>
              <a:gd name="connsiteX2" fmla="*/ 5567420 w 5571247"/>
              <a:gd name="connsiteY2" fmla="*/ 2658532 h 5579534"/>
              <a:gd name="connsiteX3" fmla="*/ 2849621 w 5571247"/>
              <a:gd name="connsiteY3" fmla="*/ 5579534 h 5579534"/>
              <a:gd name="connsiteX4" fmla="*/ 0 w 5571247"/>
              <a:gd name="connsiteY4" fmla="*/ 2709333 h 5579534"/>
              <a:gd name="connsiteX0" fmla="*/ 0 w 5571247"/>
              <a:gd name="connsiteY0" fmla="*/ 2709333 h 5579534"/>
              <a:gd name="connsiteX1" fmla="*/ 2717800 w 5571247"/>
              <a:gd name="connsiteY1" fmla="*/ 0 h 5579534"/>
              <a:gd name="connsiteX2" fmla="*/ 5567420 w 5571247"/>
              <a:gd name="connsiteY2" fmla="*/ 2658532 h 5579534"/>
              <a:gd name="connsiteX3" fmla="*/ 2849621 w 5571247"/>
              <a:gd name="connsiteY3" fmla="*/ 5579534 h 5579534"/>
              <a:gd name="connsiteX4" fmla="*/ 0 w 5571247"/>
              <a:gd name="connsiteY4" fmla="*/ 2709333 h 5579534"/>
              <a:gd name="connsiteX0" fmla="*/ 0 w 5571247"/>
              <a:gd name="connsiteY0" fmla="*/ 2709333 h 5579534"/>
              <a:gd name="connsiteX1" fmla="*/ 2717800 w 5571247"/>
              <a:gd name="connsiteY1" fmla="*/ 0 h 5579534"/>
              <a:gd name="connsiteX2" fmla="*/ 5567420 w 5571247"/>
              <a:gd name="connsiteY2" fmla="*/ 2658532 h 5579534"/>
              <a:gd name="connsiteX3" fmla="*/ 2849621 w 5571247"/>
              <a:gd name="connsiteY3" fmla="*/ 5579534 h 5579534"/>
              <a:gd name="connsiteX4" fmla="*/ 0 w 5571247"/>
              <a:gd name="connsiteY4" fmla="*/ 2709333 h 5579534"/>
              <a:gd name="connsiteX0" fmla="*/ 0 w 5571247"/>
              <a:gd name="connsiteY0" fmla="*/ 2709333 h 5579534"/>
              <a:gd name="connsiteX1" fmla="*/ 2717800 w 5571247"/>
              <a:gd name="connsiteY1" fmla="*/ 0 h 5579534"/>
              <a:gd name="connsiteX2" fmla="*/ 5567420 w 5571247"/>
              <a:gd name="connsiteY2" fmla="*/ 2658532 h 5579534"/>
              <a:gd name="connsiteX3" fmla="*/ 2849621 w 5571247"/>
              <a:gd name="connsiteY3" fmla="*/ 5579534 h 5579534"/>
              <a:gd name="connsiteX4" fmla="*/ 0 w 5571247"/>
              <a:gd name="connsiteY4" fmla="*/ 2709333 h 5579534"/>
              <a:gd name="connsiteX0" fmla="*/ 0 w 5571247"/>
              <a:gd name="connsiteY0" fmla="*/ 2709333 h 5579534"/>
              <a:gd name="connsiteX1" fmla="*/ 2717800 w 5571247"/>
              <a:gd name="connsiteY1" fmla="*/ 0 h 5579534"/>
              <a:gd name="connsiteX2" fmla="*/ 5567420 w 5571247"/>
              <a:gd name="connsiteY2" fmla="*/ 2658532 h 5579534"/>
              <a:gd name="connsiteX3" fmla="*/ 2849621 w 5571247"/>
              <a:gd name="connsiteY3" fmla="*/ 5579534 h 5579534"/>
              <a:gd name="connsiteX4" fmla="*/ 0 w 5571247"/>
              <a:gd name="connsiteY4" fmla="*/ 2709333 h 5579534"/>
              <a:gd name="connsiteX0" fmla="*/ 0 w 5569172"/>
              <a:gd name="connsiteY0" fmla="*/ 2709333 h 5579534"/>
              <a:gd name="connsiteX1" fmla="*/ 2717800 w 5569172"/>
              <a:gd name="connsiteY1" fmla="*/ 0 h 5579534"/>
              <a:gd name="connsiteX2" fmla="*/ 5567420 w 5569172"/>
              <a:gd name="connsiteY2" fmla="*/ 2658532 h 5579534"/>
              <a:gd name="connsiteX3" fmla="*/ 2849621 w 5569172"/>
              <a:gd name="connsiteY3" fmla="*/ 5579534 h 5579534"/>
              <a:gd name="connsiteX4" fmla="*/ 0 w 5569172"/>
              <a:gd name="connsiteY4" fmla="*/ 2709333 h 5579534"/>
              <a:gd name="connsiteX0" fmla="*/ 0 w 5569106"/>
              <a:gd name="connsiteY0" fmla="*/ 2709333 h 5579534"/>
              <a:gd name="connsiteX1" fmla="*/ 2717800 w 5569106"/>
              <a:gd name="connsiteY1" fmla="*/ 0 h 5579534"/>
              <a:gd name="connsiteX2" fmla="*/ 5567420 w 5569106"/>
              <a:gd name="connsiteY2" fmla="*/ 2658532 h 5579534"/>
              <a:gd name="connsiteX3" fmla="*/ 2773421 w 5569106"/>
              <a:gd name="connsiteY3" fmla="*/ 5579534 h 5579534"/>
              <a:gd name="connsiteX4" fmla="*/ 0 w 5569106"/>
              <a:gd name="connsiteY4" fmla="*/ 2709333 h 5579534"/>
              <a:gd name="connsiteX0" fmla="*/ 0 w 5569099"/>
              <a:gd name="connsiteY0" fmla="*/ 2709333 h 5579534"/>
              <a:gd name="connsiteX1" fmla="*/ 2717800 w 5569099"/>
              <a:gd name="connsiteY1" fmla="*/ 0 h 5579534"/>
              <a:gd name="connsiteX2" fmla="*/ 5567420 w 5569099"/>
              <a:gd name="connsiteY2" fmla="*/ 2658532 h 5579534"/>
              <a:gd name="connsiteX3" fmla="*/ 2773421 w 5569099"/>
              <a:gd name="connsiteY3" fmla="*/ 5579534 h 5579534"/>
              <a:gd name="connsiteX4" fmla="*/ 0 w 5569099"/>
              <a:gd name="connsiteY4" fmla="*/ 2709333 h 5579534"/>
              <a:gd name="connsiteX0" fmla="*/ 0 w 5572352"/>
              <a:gd name="connsiteY0" fmla="*/ 2709333 h 5579534"/>
              <a:gd name="connsiteX1" fmla="*/ 2717800 w 5572352"/>
              <a:gd name="connsiteY1" fmla="*/ 0 h 5579534"/>
              <a:gd name="connsiteX2" fmla="*/ 5567420 w 5572352"/>
              <a:gd name="connsiteY2" fmla="*/ 2658532 h 5579534"/>
              <a:gd name="connsiteX3" fmla="*/ 2773421 w 5572352"/>
              <a:gd name="connsiteY3" fmla="*/ 5579534 h 5579534"/>
              <a:gd name="connsiteX4" fmla="*/ 0 w 5572352"/>
              <a:gd name="connsiteY4" fmla="*/ 2709333 h 5579534"/>
              <a:gd name="connsiteX0" fmla="*/ 0 w 5572352"/>
              <a:gd name="connsiteY0" fmla="*/ 2709333 h 5579534"/>
              <a:gd name="connsiteX1" fmla="*/ 2717800 w 5572352"/>
              <a:gd name="connsiteY1" fmla="*/ 0 h 5579534"/>
              <a:gd name="connsiteX2" fmla="*/ 5567420 w 5572352"/>
              <a:gd name="connsiteY2" fmla="*/ 2658532 h 5579534"/>
              <a:gd name="connsiteX3" fmla="*/ 2773421 w 5572352"/>
              <a:gd name="connsiteY3" fmla="*/ 5579534 h 5579534"/>
              <a:gd name="connsiteX4" fmla="*/ 0 w 5572352"/>
              <a:gd name="connsiteY4" fmla="*/ 2709333 h 5579534"/>
              <a:gd name="connsiteX0" fmla="*/ 0 w 5572352"/>
              <a:gd name="connsiteY0" fmla="*/ 2709333 h 5579534"/>
              <a:gd name="connsiteX1" fmla="*/ 2717800 w 5572352"/>
              <a:gd name="connsiteY1" fmla="*/ 0 h 5579534"/>
              <a:gd name="connsiteX2" fmla="*/ 5567420 w 5572352"/>
              <a:gd name="connsiteY2" fmla="*/ 2658532 h 5579534"/>
              <a:gd name="connsiteX3" fmla="*/ 2773421 w 5572352"/>
              <a:gd name="connsiteY3" fmla="*/ 5579534 h 5579534"/>
              <a:gd name="connsiteX4" fmla="*/ 0 w 5572352"/>
              <a:gd name="connsiteY4" fmla="*/ 2709333 h 5579534"/>
              <a:gd name="connsiteX0" fmla="*/ 0 w 5572352"/>
              <a:gd name="connsiteY0" fmla="*/ 2709333 h 5579534"/>
              <a:gd name="connsiteX1" fmla="*/ 2717800 w 5572352"/>
              <a:gd name="connsiteY1" fmla="*/ 0 h 5579534"/>
              <a:gd name="connsiteX2" fmla="*/ 5567420 w 5572352"/>
              <a:gd name="connsiteY2" fmla="*/ 2658532 h 5579534"/>
              <a:gd name="connsiteX3" fmla="*/ 2773421 w 5572352"/>
              <a:gd name="connsiteY3" fmla="*/ 5579534 h 5579534"/>
              <a:gd name="connsiteX4" fmla="*/ 0 w 5572352"/>
              <a:gd name="connsiteY4" fmla="*/ 2709333 h 5579534"/>
              <a:gd name="connsiteX0" fmla="*/ 90 w 5572442"/>
              <a:gd name="connsiteY0" fmla="*/ 2709333 h 5579534"/>
              <a:gd name="connsiteX1" fmla="*/ 2717890 w 5572442"/>
              <a:gd name="connsiteY1" fmla="*/ 0 h 5579534"/>
              <a:gd name="connsiteX2" fmla="*/ 5567510 w 5572442"/>
              <a:gd name="connsiteY2" fmla="*/ 2658532 h 5579534"/>
              <a:gd name="connsiteX3" fmla="*/ 2773511 w 5572442"/>
              <a:gd name="connsiteY3" fmla="*/ 5579534 h 5579534"/>
              <a:gd name="connsiteX4" fmla="*/ 90 w 5572442"/>
              <a:gd name="connsiteY4" fmla="*/ 2709333 h 5579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2442" h="5579534">
                <a:moveTo>
                  <a:pt x="90" y="2709333"/>
                </a:moveTo>
                <a:cubicBezTo>
                  <a:pt x="-15432" y="1857023"/>
                  <a:pt x="1969197" y="32456"/>
                  <a:pt x="2717890" y="0"/>
                </a:cubicBezTo>
                <a:cubicBezTo>
                  <a:pt x="3453882" y="-1"/>
                  <a:pt x="5250618" y="1398410"/>
                  <a:pt x="5567510" y="2658532"/>
                </a:cubicBezTo>
                <a:cubicBezTo>
                  <a:pt x="5686042" y="3699933"/>
                  <a:pt x="3637110" y="5520267"/>
                  <a:pt x="2773511" y="5579534"/>
                </a:cubicBezTo>
                <a:cubicBezTo>
                  <a:pt x="1893585" y="5520267"/>
                  <a:pt x="156116" y="3884789"/>
                  <a:pt x="90" y="2709333"/>
                </a:cubicBezTo>
                <a:close/>
              </a:path>
            </a:pathLst>
          </a:custGeom>
          <a:solidFill>
            <a:schemeClr val="bg1">
              <a:lumMod val="95000"/>
              <a:alpha val="97000"/>
            </a:schemeClr>
          </a:solidFill>
          <a:ln w="215900">
            <a:solidFill>
              <a:schemeClr val="bg1"/>
            </a:solidFill>
          </a:ln>
        </p:spPr>
        <p:txBody>
          <a:bodyPr anchor="ctr"/>
          <a:lstStyle>
            <a:lvl1pPr marL="0" indent="0" algn="ctr">
              <a:buNone/>
              <a:defRPr>
                <a:solidFill>
                  <a:srgbClr val="FF0000"/>
                </a:solidFill>
              </a:defRPr>
            </a:lvl1pPr>
          </a:lstStyle>
          <a:p>
            <a:r>
              <a:rPr lang="fr-FR"/>
              <a:t>Cliquez sur l'icône pour ajouter une image</a:t>
            </a:r>
            <a:endParaRPr lang="fr-CA" dirty="0"/>
          </a:p>
        </p:txBody>
      </p:sp>
      <p:sp>
        <p:nvSpPr>
          <p:cNvPr id="8" name="ZoneTexte 7"/>
          <p:cNvSpPr txBox="1"/>
          <p:nvPr userDrawn="1">
            <p:custDataLst>
              <p:tags r:id="rId2"/>
            </p:custDataLst>
          </p:nvPr>
        </p:nvSpPr>
        <p:spPr>
          <a:xfrm>
            <a:off x="8276761" y="7215472"/>
            <a:ext cx="1309195" cy="346249"/>
          </a:xfrm>
          <a:prstGeom prst="rect">
            <a:avLst/>
          </a:prstGeom>
          <a:noFill/>
        </p:spPr>
        <p:txBody>
          <a:bodyPr wrap="square" rtlCol="0" anchor="ctr">
            <a:spAutoFit/>
          </a:bodyPr>
          <a:lstStyle/>
          <a:p>
            <a:pPr algn="r"/>
            <a:r>
              <a:rPr lang="fr-CA" sz="1650" dirty="0">
                <a:solidFill>
                  <a:schemeClr val="bg1"/>
                </a:solidFill>
                <a:latin typeface="Arial" panose="020B0604020202020204" pitchFamily="34" charset="0"/>
                <a:cs typeface="Arial" panose="020B0604020202020204" pitchFamily="34" charset="0"/>
              </a:rPr>
              <a:t>rcgt.com</a:t>
            </a:r>
          </a:p>
        </p:txBody>
      </p:sp>
      <p:sp>
        <p:nvSpPr>
          <p:cNvPr id="11" name="Titre 10"/>
          <p:cNvSpPr>
            <a:spLocks noGrp="1"/>
          </p:cNvSpPr>
          <p:nvPr>
            <p:ph type="title"/>
          </p:nvPr>
        </p:nvSpPr>
        <p:spPr>
          <a:xfrm>
            <a:off x="484350" y="2686756"/>
            <a:ext cx="4377997" cy="710072"/>
          </a:xfrm>
          <a:prstGeom prst="rect">
            <a:avLst/>
          </a:prstGeom>
        </p:spPr>
        <p:txBody>
          <a:bodyPr anchor="b"/>
          <a:lstStyle>
            <a:lvl1pPr algn="l">
              <a:defRPr sz="3300">
                <a:solidFill>
                  <a:srgbClr val="4F2D7F"/>
                </a:solidFill>
                <a:latin typeface="Arial" panose="020B0604020202020204" pitchFamily="34" charset="0"/>
                <a:cs typeface="Arial" panose="020B0604020202020204" pitchFamily="34" charset="0"/>
              </a:defRPr>
            </a:lvl1pPr>
          </a:lstStyle>
          <a:p>
            <a:r>
              <a:rPr lang="fr-FR"/>
              <a:t>Modifiez le style du titre</a:t>
            </a:r>
            <a:endParaRPr lang="fr-CA" dirty="0"/>
          </a:p>
        </p:txBody>
      </p:sp>
      <p:sp>
        <p:nvSpPr>
          <p:cNvPr id="22" name="Espace réservé du texte 12"/>
          <p:cNvSpPr>
            <a:spLocks noGrp="1"/>
          </p:cNvSpPr>
          <p:nvPr>
            <p:ph type="body" sz="quarter" idx="12"/>
          </p:nvPr>
        </p:nvSpPr>
        <p:spPr>
          <a:xfrm>
            <a:off x="484350" y="3483171"/>
            <a:ext cx="4377997" cy="1033525"/>
          </a:xfrm>
          <a:prstGeom prst="rect">
            <a:avLst/>
          </a:prstGeom>
        </p:spPr>
        <p:txBody>
          <a:bodyPr anchor="t"/>
          <a:lstStyle>
            <a:lvl1pPr marL="0" indent="0">
              <a:buNone/>
              <a:defRPr sz="1600" b="0">
                <a:solidFill>
                  <a:schemeClr val="tx1"/>
                </a:solidFill>
                <a:latin typeface="Arial" panose="020B0604020202020204" pitchFamily="34" charset="0"/>
                <a:cs typeface="Arial" panose="020B0604020202020204" pitchFamily="34" charset="0"/>
              </a:defRPr>
            </a:lvl1pPr>
            <a:lvl2pPr marL="502920" indent="0">
              <a:buNone/>
              <a:defRPr/>
            </a:lvl2pPr>
            <a:lvl3pPr marL="1005840" indent="0">
              <a:buNone/>
              <a:defRPr/>
            </a:lvl3pPr>
            <a:lvl4pPr marL="1508760" indent="0">
              <a:buNone/>
              <a:defRPr/>
            </a:lvl4pPr>
            <a:lvl5pPr marL="2011680" indent="0">
              <a:buNone/>
              <a:defRPr/>
            </a:lvl5pPr>
          </a:lstStyle>
          <a:p>
            <a:pPr lvl="0"/>
            <a:r>
              <a:rPr lang="fr-FR"/>
              <a:t>Modifier les styles du texte du masque</a:t>
            </a:r>
          </a:p>
        </p:txBody>
      </p:sp>
      <p:sp>
        <p:nvSpPr>
          <p:cNvPr id="9" name="Copyright"/>
          <p:cNvSpPr txBox="1"/>
          <p:nvPr userDrawn="1"/>
        </p:nvSpPr>
        <p:spPr>
          <a:xfrm>
            <a:off x="588988" y="7390646"/>
            <a:ext cx="2805565" cy="193899"/>
          </a:xfrm>
          <a:prstGeom prst="rect">
            <a:avLst/>
          </a:prstGeom>
          <a:noFill/>
        </p:spPr>
        <p:txBody>
          <a:bodyPr wrap="square" lIns="0" rIns="0" rtlCol="0">
            <a:spAutoFit/>
          </a:bodyPr>
          <a:lstStyle/>
          <a:p>
            <a:pPr algn="l"/>
            <a:r>
              <a:rPr lang="en-US" sz="660" dirty="0">
                <a:solidFill>
                  <a:schemeClr val="bg1"/>
                </a:solidFill>
              </a:rPr>
              <a:t>© Raymond Chabot Grant Thornton &amp; </a:t>
            </a:r>
            <a:r>
              <a:rPr lang="en-US" sz="660" dirty="0" err="1">
                <a:solidFill>
                  <a:schemeClr val="bg1"/>
                </a:solidFill>
              </a:rPr>
              <a:t>Cie</a:t>
            </a:r>
            <a:r>
              <a:rPr lang="en-US" sz="660" dirty="0">
                <a:solidFill>
                  <a:schemeClr val="bg1"/>
                </a:solidFill>
              </a:rPr>
              <a:t> </a:t>
            </a:r>
            <a:r>
              <a:rPr lang="en-US" sz="660" cap="small" baseline="0" dirty="0" err="1">
                <a:solidFill>
                  <a:schemeClr val="bg1"/>
                </a:solidFill>
              </a:rPr>
              <a:t>s.e.n.c.r.l</a:t>
            </a:r>
            <a:r>
              <a:rPr lang="en-US" sz="660" cap="small" baseline="0" dirty="0">
                <a:solidFill>
                  <a:schemeClr val="bg1"/>
                </a:solidFill>
              </a:rPr>
              <a:t>., </a:t>
            </a:r>
            <a:r>
              <a:rPr lang="en-US" sz="660" dirty="0">
                <a:solidFill>
                  <a:schemeClr val="bg1"/>
                </a:solidFill>
              </a:rPr>
              <a:t>2017.</a:t>
            </a:r>
          </a:p>
        </p:txBody>
      </p:sp>
      <p:cxnSp>
        <p:nvCxnSpPr>
          <p:cNvPr id="13" name="Straight Connector 3"/>
          <p:cNvCxnSpPr/>
          <p:nvPr userDrawn="1"/>
        </p:nvCxnSpPr>
        <p:spPr>
          <a:xfrm>
            <a:off x="593725" y="7388597"/>
            <a:ext cx="2851627"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4" name="Imag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5358" y="273464"/>
            <a:ext cx="3643206" cy="1559288"/>
          </a:xfrm>
          <a:prstGeom prst="rect">
            <a:avLst/>
          </a:prstGeom>
        </p:spPr>
      </p:pic>
    </p:spTree>
    <p:extLst>
      <p:ext uri="{BB962C8B-B14F-4D97-AF65-F5344CB8AC3E}">
        <p14:creationId xmlns:p14="http://schemas.microsoft.com/office/powerpoint/2010/main" val="33714926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 curved photo">
    <p:spTree>
      <p:nvGrpSpPr>
        <p:cNvPr id="1" name=""/>
        <p:cNvGrpSpPr/>
        <p:nvPr/>
      </p:nvGrpSpPr>
      <p:grpSpPr>
        <a:xfrm>
          <a:off x="0" y="0"/>
          <a:ext cx="0" cy="0"/>
          <a:chOff x="0" y="0"/>
          <a:chExt cx="0" cy="0"/>
        </a:xfrm>
      </p:grpSpPr>
      <p:sp>
        <p:nvSpPr>
          <p:cNvPr id="15" name="Picture Placeholder 14"/>
          <p:cNvSpPr>
            <a:spLocks noGrp="1"/>
          </p:cNvSpPr>
          <p:nvPr>
            <p:ph type="pic" sz="quarter" idx="12" hasCustomPrompt="1"/>
          </p:nvPr>
        </p:nvSpPr>
        <p:spPr>
          <a:xfrm>
            <a:off x="4945382" y="1764984"/>
            <a:ext cx="5113018" cy="6007417"/>
          </a:xfrm>
          <a:custGeom>
            <a:avLst/>
            <a:gdLst>
              <a:gd name="connsiteX0" fmla="*/ 0 w 5751512"/>
              <a:gd name="connsiteY0" fmla="*/ 0 h 3946525"/>
              <a:gd name="connsiteX1" fmla="*/ 5751512 w 5751512"/>
              <a:gd name="connsiteY1" fmla="*/ 0 h 3946525"/>
              <a:gd name="connsiteX2" fmla="*/ 5751512 w 5751512"/>
              <a:gd name="connsiteY2" fmla="*/ 3946525 h 3946525"/>
              <a:gd name="connsiteX3" fmla="*/ 0 w 5751512"/>
              <a:gd name="connsiteY3" fmla="*/ 3946525 h 3946525"/>
              <a:gd name="connsiteX4" fmla="*/ 0 w 5751512"/>
              <a:gd name="connsiteY4" fmla="*/ 0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185476 w 5898059"/>
              <a:gd name="connsiteY0" fmla="*/ 145143 h 3946525"/>
              <a:gd name="connsiteX1" fmla="*/ 5898059 w 5898059"/>
              <a:gd name="connsiteY1" fmla="*/ 0 h 3946525"/>
              <a:gd name="connsiteX2" fmla="*/ 5898059 w 5898059"/>
              <a:gd name="connsiteY2" fmla="*/ 3946525 h 3946525"/>
              <a:gd name="connsiteX3" fmla="*/ 146547 w 5898059"/>
              <a:gd name="connsiteY3" fmla="*/ 3946525 h 3946525"/>
              <a:gd name="connsiteX4" fmla="*/ 3185476 w 5898059"/>
              <a:gd name="connsiteY4" fmla="*/ 145143 h 3946525"/>
              <a:gd name="connsiteX0" fmla="*/ 4670912 w 5779285"/>
              <a:gd name="connsiteY0" fmla="*/ 53092 h 3946525"/>
              <a:gd name="connsiteX1" fmla="*/ 5779285 w 5779285"/>
              <a:gd name="connsiteY1" fmla="*/ 0 h 3946525"/>
              <a:gd name="connsiteX2" fmla="*/ 5779285 w 5779285"/>
              <a:gd name="connsiteY2" fmla="*/ 3946525 h 3946525"/>
              <a:gd name="connsiteX3" fmla="*/ 27773 w 5779285"/>
              <a:gd name="connsiteY3" fmla="*/ 3946525 h 3946525"/>
              <a:gd name="connsiteX4" fmla="*/ 4670912 w 5779285"/>
              <a:gd name="connsiteY4" fmla="*/ 53092 h 3946525"/>
              <a:gd name="connsiteX0" fmla="*/ 4661785 w 5770158"/>
              <a:gd name="connsiteY0" fmla="*/ 53092 h 3946525"/>
              <a:gd name="connsiteX1" fmla="*/ 5770158 w 5770158"/>
              <a:gd name="connsiteY1" fmla="*/ 0 h 3946525"/>
              <a:gd name="connsiteX2" fmla="*/ 5770158 w 5770158"/>
              <a:gd name="connsiteY2" fmla="*/ 3946525 h 3946525"/>
              <a:gd name="connsiteX3" fmla="*/ 18646 w 5770158"/>
              <a:gd name="connsiteY3" fmla="*/ 3946525 h 3946525"/>
              <a:gd name="connsiteX4" fmla="*/ 4661785 w 5770158"/>
              <a:gd name="connsiteY4" fmla="*/ 53092 h 3946525"/>
              <a:gd name="connsiteX0" fmla="*/ 4357352 w 5465725"/>
              <a:gd name="connsiteY0" fmla="*/ 53092 h 3946525"/>
              <a:gd name="connsiteX1" fmla="*/ 5465725 w 5465725"/>
              <a:gd name="connsiteY1" fmla="*/ 0 h 3946525"/>
              <a:gd name="connsiteX2" fmla="*/ 5465725 w 5465725"/>
              <a:gd name="connsiteY2" fmla="*/ 3946525 h 3946525"/>
              <a:gd name="connsiteX3" fmla="*/ 21686 w 5465725"/>
              <a:gd name="connsiteY3" fmla="*/ 3936297 h 3946525"/>
              <a:gd name="connsiteX4" fmla="*/ 4357352 w 5465725"/>
              <a:gd name="connsiteY4" fmla="*/ 53092 h 3946525"/>
              <a:gd name="connsiteX0" fmla="*/ 4337247 w 5445620"/>
              <a:gd name="connsiteY0" fmla="*/ 53092 h 3946525"/>
              <a:gd name="connsiteX1" fmla="*/ 5445620 w 5445620"/>
              <a:gd name="connsiteY1" fmla="*/ 0 h 3946525"/>
              <a:gd name="connsiteX2" fmla="*/ 5445620 w 5445620"/>
              <a:gd name="connsiteY2" fmla="*/ 3946525 h 3946525"/>
              <a:gd name="connsiteX3" fmla="*/ 1581 w 5445620"/>
              <a:gd name="connsiteY3" fmla="*/ 3936297 h 3946525"/>
              <a:gd name="connsiteX4" fmla="*/ 4337247 w 5445620"/>
              <a:gd name="connsiteY4" fmla="*/ 53092 h 3946525"/>
              <a:gd name="connsiteX0" fmla="*/ 5432791 w 5444953"/>
              <a:gd name="connsiteY0" fmla="*/ 12179 h 3946525"/>
              <a:gd name="connsiteX1" fmla="*/ 5444953 w 5444953"/>
              <a:gd name="connsiteY1" fmla="*/ 0 h 3946525"/>
              <a:gd name="connsiteX2" fmla="*/ 5444953 w 5444953"/>
              <a:gd name="connsiteY2" fmla="*/ 3946525 h 3946525"/>
              <a:gd name="connsiteX3" fmla="*/ 914 w 5444953"/>
              <a:gd name="connsiteY3" fmla="*/ 3936297 h 3946525"/>
              <a:gd name="connsiteX4" fmla="*/ 5432791 w 5444953"/>
              <a:gd name="connsiteY4" fmla="*/ 12179 h 3946525"/>
              <a:gd name="connsiteX0" fmla="*/ 5433450 w 5445612"/>
              <a:gd name="connsiteY0" fmla="*/ 12179 h 3946525"/>
              <a:gd name="connsiteX1" fmla="*/ 5445612 w 5445612"/>
              <a:gd name="connsiteY1" fmla="*/ 0 h 3946525"/>
              <a:gd name="connsiteX2" fmla="*/ 5445612 w 5445612"/>
              <a:gd name="connsiteY2" fmla="*/ 3946525 h 3946525"/>
              <a:gd name="connsiteX3" fmla="*/ 1573 w 5445612"/>
              <a:gd name="connsiteY3" fmla="*/ 3936297 h 3946525"/>
              <a:gd name="connsiteX4" fmla="*/ 5433450 w 5445612"/>
              <a:gd name="connsiteY4" fmla="*/ 12179 h 3946525"/>
              <a:gd name="connsiteX0" fmla="*/ 5380034 w 5392196"/>
              <a:gd name="connsiteY0" fmla="*/ 12179 h 3946525"/>
              <a:gd name="connsiteX1" fmla="*/ 5392196 w 5392196"/>
              <a:gd name="connsiteY1" fmla="*/ 0 h 3946525"/>
              <a:gd name="connsiteX2" fmla="*/ 5392196 w 5392196"/>
              <a:gd name="connsiteY2" fmla="*/ 3946525 h 3946525"/>
              <a:gd name="connsiteX3" fmla="*/ 1631 w 5392196"/>
              <a:gd name="connsiteY3" fmla="*/ 3721509 h 3946525"/>
              <a:gd name="connsiteX4" fmla="*/ 5380034 w 5392196"/>
              <a:gd name="connsiteY4" fmla="*/ 12179 h 3946525"/>
              <a:gd name="connsiteX0" fmla="*/ 5420095 w 5432257"/>
              <a:gd name="connsiteY0" fmla="*/ 12179 h 3946525"/>
              <a:gd name="connsiteX1" fmla="*/ 5432257 w 5432257"/>
              <a:gd name="connsiteY1" fmla="*/ 0 h 3946525"/>
              <a:gd name="connsiteX2" fmla="*/ 5432257 w 5432257"/>
              <a:gd name="connsiteY2" fmla="*/ 3946525 h 3946525"/>
              <a:gd name="connsiteX3" fmla="*/ 1587 w 5432257"/>
              <a:gd name="connsiteY3" fmla="*/ 3946525 h 3946525"/>
              <a:gd name="connsiteX4" fmla="*/ 5420095 w 5432257"/>
              <a:gd name="connsiteY4" fmla="*/ 12179 h 394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2257" h="3946525">
                <a:moveTo>
                  <a:pt x="5420095" y="12179"/>
                </a:moveTo>
                <a:lnTo>
                  <a:pt x="5432257" y="0"/>
                </a:lnTo>
                <a:lnTo>
                  <a:pt x="5432257" y="3946525"/>
                </a:lnTo>
                <a:lnTo>
                  <a:pt x="1587" y="3946525"/>
                </a:lnTo>
                <a:cubicBezTo>
                  <a:pt x="-54433" y="2778027"/>
                  <a:pt x="1365326" y="84261"/>
                  <a:pt x="5420095" y="12179"/>
                </a:cubicBezTo>
                <a:close/>
              </a:path>
            </a:pathLst>
          </a:custGeom>
        </p:spPr>
        <p:txBody>
          <a:bodyPr vert="horz"/>
          <a:lstStyle>
            <a:lvl1pPr marL="0" indent="0" algn="r">
              <a:buNone/>
              <a:defRPr sz="1430">
                <a:solidFill>
                  <a:srgbClr val="00A7B5"/>
                </a:solidFill>
              </a:defRPr>
            </a:lvl1pPr>
          </a:lstStyle>
          <a:p>
            <a:r>
              <a:rPr lang="en-US" dirty="0" err="1"/>
              <a:t>Cliquez</a:t>
            </a:r>
            <a:r>
              <a:rPr lang="en-US" dirty="0"/>
              <a:t> sur </a:t>
            </a:r>
            <a:r>
              <a:rPr lang="en-US" dirty="0" err="1"/>
              <a:t>l’icône</a:t>
            </a:r>
            <a:r>
              <a:rPr lang="en-US" dirty="0"/>
              <a:t> pour </a:t>
            </a:r>
            <a:r>
              <a:rPr lang="en-US" dirty="0" err="1"/>
              <a:t>insérer</a:t>
            </a:r>
            <a:r>
              <a:rPr lang="en-US" dirty="0"/>
              <a:t> </a:t>
            </a:r>
            <a:r>
              <a:rPr lang="en-US" dirty="0" err="1"/>
              <a:t>une</a:t>
            </a:r>
            <a:r>
              <a:rPr lang="en-US" dirty="0"/>
              <a:t> photo</a:t>
            </a:r>
          </a:p>
        </p:txBody>
      </p:sp>
      <p:sp>
        <p:nvSpPr>
          <p:cNvPr id="6" name="Rectangle 5"/>
          <p:cNvSpPr/>
          <p:nvPr/>
        </p:nvSpPr>
        <p:spPr>
          <a:xfrm>
            <a:off x="10181299" y="0"/>
            <a:ext cx="1613535" cy="7772400"/>
          </a:xfrm>
          <a:prstGeom prst="rect">
            <a:avLst/>
          </a:prstGeom>
          <a:solidFill>
            <a:srgbClr val="C8BEA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40" dirty="0"/>
              <a:t>To insert </a:t>
            </a:r>
            <a:r>
              <a:rPr lang="en-GB" sz="1540" baseline="0" dirty="0"/>
              <a:t>image into frame click on the image frame and select image.</a:t>
            </a:r>
          </a:p>
          <a:p>
            <a:pPr algn="ctr"/>
            <a:r>
              <a:rPr lang="en-GB" sz="1540" baseline="0" dirty="0"/>
              <a:t>To scale , crop and move the image, right click and choose the crop tool. You can now scale and move the image to the desired position.</a:t>
            </a:r>
            <a:endParaRPr lang="en-GB" sz="1540" dirty="0"/>
          </a:p>
        </p:txBody>
      </p:sp>
      <p:sp>
        <p:nvSpPr>
          <p:cNvPr id="7" name="Text Placeholder 3"/>
          <p:cNvSpPr>
            <a:spLocks noGrp="1"/>
          </p:cNvSpPr>
          <p:nvPr>
            <p:ph type="body" sz="quarter" idx="13" hasCustomPrompt="1"/>
          </p:nvPr>
        </p:nvSpPr>
        <p:spPr>
          <a:xfrm>
            <a:off x="633890" y="2268821"/>
            <a:ext cx="4473893" cy="1698342"/>
          </a:xfrm>
          <a:prstGeom prst="rect">
            <a:avLst/>
          </a:prstGeom>
        </p:spPr>
        <p:txBody>
          <a:bodyPr vert="horz" lIns="0" tIns="0" rIns="0" bIns="0"/>
          <a:lstStyle>
            <a:lvl1pPr marL="0" indent="0">
              <a:lnSpc>
                <a:spcPts val="4400"/>
              </a:lnSpc>
              <a:spcBef>
                <a:spcPts val="0"/>
              </a:spcBef>
              <a:buNone/>
              <a:defRPr sz="3300" b="0">
                <a:solidFill>
                  <a:srgbClr val="4F2D7F"/>
                </a:solidFill>
              </a:defRPr>
            </a:lvl1pPr>
            <a:lvl2pPr marL="502920" indent="0">
              <a:buNone/>
              <a:defRPr/>
            </a:lvl2pPr>
            <a:lvl3pPr marL="1005840" indent="0">
              <a:buNone/>
              <a:defRPr/>
            </a:lvl3pPr>
            <a:lvl4pPr marL="1508760" indent="0">
              <a:buNone/>
              <a:defRPr/>
            </a:lvl4pPr>
            <a:lvl5pPr marL="2011680" indent="0">
              <a:buNone/>
              <a:defRPr/>
            </a:lvl5pPr>
          </a:lstStyle>
          <a:p>
            <a:pPr lvl="0"/>
            <a:r>
              <a:rPr lang="fr-CA" dirty="0"/>
              <a:t>Modifiez le style du titre</a:t>
            </a:r>
            <a:endParaRPr lang="en-US" dirty="0"/>
          </a:p>
        </p:txBody>
      </p:sp>
      <p:sp>
        <p:nvSpPr>
          <p:cNvPr id="10" name="Text Placeholder 21"/>
          <p:cNvSpPr>
            <a:spLocks noGrp="1"/>
          </p:cNvSpPr>
          <p:nvPr>
            <p:ph type="body" sz="quarter" idx="10" hasCustomPrompt="1"/>
          </p:nvPr>
        </p:nvSpPr>
        <p:spPr>
          <a:xfrm>
            <a:off x="633889" y="4943247"/>
            <a:ext cx="4316730" cy="465731"/>
          </a:xfrm>
          <a:prstGeom prst="rect">
            <a:avLst/>
          </a:prstGeom>
        </p:spPr>
        <p:txBody>
          <a:bodyPr vert="horz" lIns="0" anchor="b"/>
          <a:lstStyle>
            <a:lvl1pPr marL="0" indent="0">
              <a:buNone/>
              <a:defRPr sz="1980" b="1">
                <a:solidFill>
                  <a:srgbClr val="00A7B5"/>
                </a:solidFill>
              </a:defRPr>
            </a:lvl1pPr>
          </a:lstStyle>
          <a:p>
            <a:pPr lvl="0"/>
            <a:r>
              <a:rPr lang="en-US" dirty="0" err="1"/>
              <a:t>Prénom</a:t>
            </a:r>
            <a:r>
              <a:rPr lang="en-US" dirty="0"/>
              <a:t> Nom, </a:t>
            </a:r>
            <a:r>
              <a:rPr lang="en-US" dirty="0" err="1"/>
              <a:t>titre</a:t>
            </a:r>
            <a:r>
              <a:rPr lang="en-US" dirty="0"/>
              <a:t> </a:t>
            </a:r>
            <a:r>
              <a:rPr lang="en-US" dirty="0" err="1"/>
              <a:t>professionnel</a:t>
            </a:r>
            <a:endParaRPr lang="en-US" dirty="0"/>
          </a:p>
        </p:txBody>
      </p:sp>
      <p:sp>
        <p:nvSpPr>
          <p:cNvPr id="11" name="Text Placeholder 21"/>
          <p:cNvSpPr>
            <a:spLocks noGrp="1"/>
          </p:cNvSpPr>
          <p:nvPr>
            <p:ph type="body" sz="quarter" idx="11" hasCustomPrompt="1"/>
          </p:nvPr>
        </p:nvSpPr>
        <p:spPr>
          <a:xfrm>
            <a:off x="633889" y="5541688"/>
            <a:ext cx="4316730" cy="465731"/>
          </a:xfrm>
          <a:prstGeom prst="rect">
            <a:avLst/>
          </a:prstGeom>
        </p:spPr>
        <p:txBody>
          <a:bodyPr vert="horz" lIns="0"/>
          <a:lstStyle>
            <a:lvl1pPr marL="0" indent="0">
              <a:buNone/>
              <a:defRPr sz="1650" baseline="0">
                <a:solidFill>
                  <a:srgbClr val="00A7B5"/>
                </a:solidFill>
              </a:defRPr>
            </a:lvl1pPr>
          </a:lstStyle>
          <a:p>
            <a:pPr lvl="0"/>
            <a:r>
              <a:rPr lang="en-US" dirty="0" err="1"/>
              <a:t>Fonction</a:t>
            </a:r>
            <a:endParaRPr lang="en-US" dirty="0"/>
          </a:p>
        </p:txBody>
      </p:sp>
    </p:spTree>
    <p:extLst>
      <p:ext uri="{BB962C8B-B14F-4D97-AF65-F5344CB8AC3E}">
        <p14:creationId xmlns:p14="http://schemas.microsoft.com/office/powerpoint/2010/main" val="541209526"/>
      </p:ext>
    </p:extLst>
  </p:cSld>
  <p:clrMapOvr>
    <a:masterClrMapping/>
  </p:clrMapOvr>
  <p:hf hdr="0" ftr="0" dt="0"/>
  <p:extLst mod="1">
    <p:ext uri="{DCECCB84-F9BA-43D5-87BE-67443E8EF086}">
      <p15:sldGuideLst xmlns=""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itle + curved photo">
    <p:spTree>
      <p:nvGrpSpPr>
        <p:cNvPr id="1" name=""/>
        <p:cNvGrpSpPr/>
        <p:nvPr/>
      </p:nvGrpSpPr>
      <p:grpSpPr>
        <a:xfrm>
          <a:off x="0" y="0"/>
          <a:ext cx="0" cy="0"/>
          <a:chOff x="0" y="0"/>
          <a:chExt cx="0" cy="0"/>
        </a:xfrm>
      </p:grpSpPr>
      <p:sp>
        <p:nvSpPr>
          <p:cNvPr id="6" name="Rectangle 5"/>
          <p:cNvSpPr/>
          <p:nvPr/>
        </p:nvSpPr>
        <p:spPr>
          <a:xfrm>
            <a:off x="10163175" y="0"/>
            <a:ext cx="1613535" cy="7772400"/>
          </a:xfrm>
          <a:prstGeom prst="rect">
            <a:avLst/>
          </a:prstGeom>
          <a:solidFill>
            <a:srgbClr val="C8BEA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40" dirty="0"/>
              <a:t>To insert </a:t>
            </a:r>
            <a:r>
              <a:rPr lang="en-GB" sz="1540" baseline="0" dirty="0"/>
              <a:t>image into frame click on the image frame and select image.</a:t>
            </a:r>
          </a:p>
          <a:p>
            <a:pPr algn="ctr"/>
            <a:r>
              <a:rPr lang="en-GB" sz="1540" baseline="0" dirty="0"/>
              <a:t>To scale , crop and move the image, right click and choose the crop tool. You can now scale and move the image to the desired position.</a:t>
            </a:r>
            <a:endParaRPr lang="en-GB" sz="1540" dirty="0"/>
          </a:p>
        </p:txBody>
      </p:sp>
      <p:sp>
        <p:nvSpPr>
          <p:cNvPr id="12" name="Rectangle 1"/>
          <p:cNvSpPr/>
          <p:nvPr/>
        </p:nvSpPr>
        <p:spPr>
          <a:xfrm>
            <a:off x="5107782" y="1764983"/>
            <a:ext cx="4950618" cy="6026608"/>
          </a:xfrm>
          <a:custGeom>
            <a:avLst/>
            <a:gdLst>
              <a:gd name="connsiteX0" fmla="*/ 0 w 5143500"/>
              <a:gd name="connsiteY0" fmla="*/ 0 h 5143500"/>
              <a:gd name="connsiteX1" fmla="*/ 5143500 w 5143500"/>
              <a:gd name="connsiteY1" fmla="*/ 0 h 5143500"/>
              <a:gd name="connsiteX2" fmla="*/ 5143500 w 5143500"/>
              <a:gd name="connsiteY2" fmla="*/ 5143500 h 5143500"/>
              <a:gd name="connsiteX3" fmla="*/ 0 w 5143500"/>
              <a:gd name="connsiteY3" fmla="*/ 5143500 h 5143500"/>
              <a:gd name="connsiteX4" fmla="*/ 0 w 5143500"/>
              <a:gd name="connsiteY4" fmla="*/ 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8254 w 5144754"/>
              <a:gd name="connsiteY0" fmla="*/ 2006600 h 5143500"/>
              <a:gd name="connsiteX1" fmla="*/ 5144754 w 5144754"/>
              <a:gd name="connsiteY1" fmla="*/ 0 h 5143500"/>
              <a:gd name="connsiteX2" fmla="*/ 5144754 w 5144754"/>
              <a:gd name="connsiteY2" fmla="*/ 5143500 h 5143500"/>
              <a:gd name="connsiteX3" fmla="*/ 1254 w 5144754"/>
              <a:gd name="connsiteY3" fmla="*/ 5143500 h 5143500"/>
              <a:gd name="connsiteX4" fmla="*/ 1398254 w 5144754"/>
              <a:gd name="connsiteY4" fmla="*/ 2006600 h 5143500"/>
              <a:gd name="connsiteX0" fmla="*/ 1419236 w 5165736"/>
              <a:gd name="connsiteY0" fmla="*/ 2006600 h 5143500"/>
              <a:gd name="connsiteX1" fmla="*/ 5165736 w 5165736"/>
              <a:gd name="connsiteY1" fmla="*/ 0 h 5143500"/>
              <a:gd name="connsiteX2" fmla="*/ 5165736 w 5165736"/>
              <a:gd name="connsiteY2" fmla="*/ 5143500 h 5143500"/>
              <a:gd name="connsiteX3" fmla="*/ 22236 w 5165736"/>
              <a:gd name="connsiteY3" fmla="*/ 5143500 h 5143500"/>
              <a:gd name="connsiteX4" fmla="*/ 1419236 w 5165736"/>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600466 w 5143766"/>
              <a:gd name="connsiteY0" fmla="*/ 2120900 h 5143500"/>
              <a:gd name="connsiteX1" fmla="*/ 5143766 w 5143766"/>
              <a:gd name="connsiteY1" fmla="*/ 0 h 5143500"/>
              <a:gd name="connsiteX2" fmla="*/ 5143766 w 5143766"/>
              <a:gd name="connsiteY2" fmla="*/ 5143500 h 5143500"/>
              <a:gd name="connsiteX3" fmla="*/ 266 w 5143766"/>
              <a:gd name="connsiteY3" fmla="*/ 5143500 h 5143500"/>
              <a:gd name="connsiteX4" fmla="*/ 1600466 w 5143766"/>
              <a:gd name="connsiteY4" fmla="*/ 21209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1105234 w 5143833"/>
              <a:gd name="connsiteY3" fmla="*/ 5143500 h 5143500"/>
              <a:gd name="connsiteX4" fmla="*/ 333 w 5143833"/>
              <a:gd name="connsiteY4" fmla="*/ 5143500 h 5143500"/>
              <a:gd name="connsiteX5" fmla="*/ 1435433 w 5143833"/>
              <a:gd name="connsiteY5" fmla="*/ 2159000 h 5143500"/>
              <a:gd name="connsiteX0" fmla="*/ 487278 w 4195678"/>
              <a:gd name="connsiteY0" fmla="*/ 2159000 h 5168900"/>
              <a:gd name="connsiteX1" fmla="*/ 4195678 w 4195678"/>
              <a:gd name="connsiteY1" fmla="*/ 0 h 5168900"/>
              <a:gd name="connsiteX2" fmla="*/ 4195678 w 4195678"/>
              <a:gd name="connsiteY2" fmla="*/ 5143500 h 5168900"/>
              <a:gd name="connsiteX3" fmla="*/ 157079 w 4195678"/>
              <a:gd name="connsiteY3" fmla="*/ 5143500 h 5168900"/>
              <a:gd name="connsiteX4" fmla="*/ 144378 w 4195678"/>
              <a:gd name="connsiteY4" fmla="*/ 5168900 h 5168900"/>
              <a:gd name="connsiteX5" fmla="*/ 487278 w 4195678"/>
              <a:gd name="connsiteY5" fmla="*/ 2159000 h 5168900"/>
              <a:gd name="connsiteX0" fmla="*/ 928533 w 4636933"/>
              <a:gd name="connsiteY0" fmla="*/ 2159000 h 5181600"/>
              <a:gd name="connsiteX1" fmla="*/ 4636933 w 4636933"/>
              <a:gd name="connsiteY1" fmla="*/ 0 h 5181600"/>
              <a:gd name="connsiteX2" fmla="*/ 4636933 w 4636933"/>
              <a:gd name="connsiteY2" fmla="*/ 5143500 h 5181600"/>
              <a:gd name="connsiteX3" fmla="*/ 598334 w 4636933"/>
              <a:gd name="connsiteY3" fmla="*/ 5143500 h 5181600"/>
              <a:gd name="connsiteX4" fmla="*/ 1433 w 4636933"/>
              <a:gd name="connsiteY4" fmla="*/ 5181600 h 5181600"/>
              <a:gd name="connsiteX5" fmla="*/ 928533 w 4636933"/>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5" fmla="*/ 927100 w 4635500"/>
              <a:gd name="connsiteY5" fmla="*/ 21590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5147 h 5145147"/>
              <a:gd name="connsiteX1" fmla="*/ 4635500 w 4635500"/>
              <a:gd name="connsiteY1" fmla="*/ 1647 h 5145147"/>
              <a:gd name="connsiteX2" fmla="*/ 4635500 w 4635500"/>
              <a:gd name="connsiteY2" fmla="*/ 5145147 h 5145147"/>
              <a:gd name="connsiteX3" fmla="*/ 596901 w 4635500"/>
              <a:gd name="connsiteY3" fmla="*/ 5145147 h 5145147"/>
              <a:gd name="connsiteX4" fmla="*/ 0 w 4635500"/>
              <a:gd name="connsiteY4" fmla="*/ 5145147 h 5145147"/>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457700"/>
              <a:gd name="connsiteY0" fmla="*/ 5143500 h 5143500"/>
              <a:gd name="connsiteX1" fmla="*/ 4457700 w 4457700"/>
              <a:gd name="connsiteY1" fmla="*/ 0 h 5143500"/>
              <a:gd name="connsiteX2" fmla="*/ 4457700 w 4457700"/>
              <a:gd name="connsiteY2" fmla="*/ 5143500 h 5143500"/>
              <a:gd name="connsiteX3" fmla="*/ 419101 w 4457700"/>
              <a:gd name="connsiteY3" fmla="*/ 5143500 h 5143500"/>
              <a:gd name="connsiteX4" fmla="*/ 0 w 4457700"/>
              <a:gd name="connsiteY4" fmla="*/ 5143500 h 51435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30800 h 5143500"/>
              <a:gd name="connsiteX1" fmla="*/ 4610100 w 4610100"/>
              <a:gd name="connsiteY1" fmla="*/ 0 h 5143500"/>
              <a:gd name="connsiteX2" fmla="*/ 4610100 w 4610100"/>
              <a:gd name="connsiteY2" fmla="*/ 5143500 h 5143500"/>
              <a:gd name="connsiteX3" fmla="*/ 571501 w 4610100"/>
              <a:gd name="connsiteY3" fmla="*/ 5143500 h 5143500"/>
              <a:gd name="connsiteX4" fmla="*/ 0 w 4610100"/>
              <a:gd name="connsiteY4" fmla="*/ 51308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100" h="5143500">
                <a:moveTo>
                  <a:pt x="0" y="5130800"/>
                </a:moveTo>
                <a:cubicBezTo>
                  <a:pt x="215900" y="1136650"/>
                  <a:pt x="3012017" y="38100"/>
                  <a:pt x="4610100" y="0"/>
                </a:cubicBezTo>
                <a:lnTo>
                  <a:pt x="4610100" y="5143500"/>
                </a:lnTo>
                <a:lnTo>
                  <a:pt x="571501" y="5143500"/>
                </a:lnTo>
                <a:lnTo>
                  <a:pt x="0" y="5130800"/>
                </a:lnTo>
                <a:close/>
              </a:path>
            </a:pathLst>
          </a:custGeom>
          <a:solidFill>
            <a:srgbClr val="4F2D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10" name="Text Placeholder 3"/>
          <p:cNvSpPr>
            <a:spLocks noGrp="1"/>
          </p:cNvSpPr>
          <p:nvPr>
            <p:ph type="body" sz="quarter" idx="13" hasCustomPrompt="1"/>
          </p:nvPr>
        </p:nvSpPr>
        <p:spPr>
          <a:xfrm>
            <a:off x="633890" y="2268750"/>
            <a:ext cx="4316731" cy="1698413"/>
          </a:xfrm>
          <a:prstGeom prst="rect">
            <a:avLst/>
          </a:prstGeom>
        </p:spPr>
        <p:txBody>
          <a:bodyPr vert="horz" lIns="0" tIns="0" rIns="0" bIns="0"/>
          <a:lstStyle>
            <a:lvl1pPr marL="0" indent="0">
              <a:lnSpc>
                <a:spcPts val="4400"/>
              </a:lnSpc>
              <a:spcBef>
                <a:spcPts val="0"/>
              </a:spcBef>
              <a:buNone/>
              <a:defRPr sz="3300" b="0">
                <a:solidFill>
                  <a:srgbClr val="4F2D7F"/>
                </a:solidFill>
              </a:defRPr>
            </a:lvl1pPr>
            <a:lvl2pPr marL="502920" indent="0">
              <a:buNone/>
              <a:defRPr/>
            </a:lvl2pPr>
            <a:lvl3pPr marL="1005840" indent="0">
              <a:buNone/>
              <a:defRPr/>
            </a:lvl3pPr>
            <a:lvl4pPr marL="1508760" indent="0">
              <a:buNone/>
              <a:defRPr/>
            </a:lvl4pPr>
            <a:lvl5pPr marL="2011680" indent="0">
              <a:buNone/>
              <a:defRPr/>
            </a:lvl5pPr>
          </a:lstStyle>
          <a:p>
            <a:pPr lvl="0"/>
            <a:r>
              <a:rPr lang="fr-CA" dirty="0"/>
              <a:t>Modifiez le style du titre</a:t>
            </a:r>
            <a:endParaRPr lang="en-US" dirty="0"/>
          </a:p>
        </p:txBody>
      </p:sp>
      <p:sp>
        <p:nvSpPr>
          <p:cNvPr id="7" name="Text Placeholder 21"/>
          <p:cNvSpPr>
            <a:spLocks noGrp="1"/>
          </p:cNvSpPr>
          <p:nvPr>
            <p:ph type="body" sz="quarter" idx="10" hasCustomPrompt="1"/>
          </p:nvPr>
        </p:nvSpPr>
        <p:spPr>
          <a:xfrm>
            <a:off x="633889" y="4943247"/>
            <a:ext cx="4316730" cy="465731"/>
          </a:xfrm>
          <a:prstGeom prst="rect">
            <a:avLst/>
          </a:prstGeom>
        </p:spPr>
        <p:txBody>
          <a:bodyPr vert="horz" lIns="0" anchor="b"/>
          <a:lstStyle>
            <a:lvl1pPr marL="0" indent="0">
              <a:buNone/>
              <a:defRPr sz="1980" b="1">
                <a:solidFill>
                  <a:srgbClr val="00A7B5"/>
                </a:solidFill>
              </a:defRPr>
            </a:lvl1pPr>
          </a:lstStyle>
          <a:p>
            <a:pPr lvl="0"/>
            <a:r>
              <a:rPr lang="en-US" dirty="0" err="1"/>
              <a:t>Prénom</a:t>
            </a:r>
            <a:r>
              <a:rPr lang="en-US" dirty="0"/>
              <a:t> Nom, </a:t>
            </a:r>
            <a:r>
              <a:rPr lang="en-US" dirty="0" err="1"/>
              <a:t>titre</a:t>
            </a:r>
            <a:r>
              <a:rPr lang="en-US" dirty="0"/>
              <a:t> </a:t>
            </a:r>
            <a:r>
              <a:rPr lang="en-US" dirty="0" err="1"/>
              <a:t>professionnel</a:t>
            </a:r>
            <a:endParaRPr lang="en-US" dirty="0"/>
          </a:p>
        </p:txBody>
      </p:sp>
      <p:sp>
        <p:nvSpPr>
          <p:cNvPr id="11" name="Text Placeholder 21"/>
          <p:cNvSpPr>
            <a:spLocks noGrp="1"/>
          </p:cNvSpPr>
          <p:nvPr>
            <p:ph type="body" sz="quarter" idx="11" hasCustomPrompt="1"/>
          </p:nvPr>
        </p:nvSpPr>
        <p:spPr>
          <a:xfrm>
            <a:off x="633889" y="5541688"/>
            <a:ext cx="4316730" cy="465731"/>
          </a:xfrm>
          <a:prstGeom prst="rect">
            <a:avLst/>
          </a:prstGeom>
        </p:spPr>
        <p:txBody>
          <a:bodyPr vert="horz" lIns="0"/>
          <a:lstStyle>
            <a:lvl1pPr marL="0" indent="0">
              <a:buNone/>
              <a:defRPr sz="1650" baseline="0">
                <a:solidFill>
                  <a:srgbClr val="00A7B5"/>
                </a:solidFill>
              </a:defRPr>
            </a:lvl1pPr>
          </a:lstStyle>
          <a:p>
            <a:pPr lvl="0"/>
            <a:r>
              <a:rPr lang="en-US" dirty="0" err="1"/>
              <a:t>Fonction</a:t>
            </a:r>
            <a:endParaRPr lang="en-US" dirty="0"/>
          </a:p>
        </p:txBody>
      </p:sp>
    </p:spTree>
    <p:extLst>
      <p:ext uri="{BB962C8B-B14F-4D97-AF65-F5344CB8AC3E}">
        <p14:creationId xmlns:p14="http://schemas.microsoft.com/office/powerpoint/2010/main" val="174886772"/>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Lettre">
    <p:spTree>
      <p:nvGrpSpPr>
        <p:cNvPr id="1" name=""/>
        <p:cNvGrpSpPr/>
        <p:nvPr/>
      </p:nvGrpSpPr>
      <p:grpSpPr>
        <a:xfrm>
          <a:off x="0" y="0"/>
          <a:ext cx="0" cy="0"/>
          <a:chOff x="0" y="0"/>
          <a:chExt cx="0" cy="0"/>
        </a:xfrm>
      </p:grpSpPr>
      <p:sp>
        <p:nvSpPr>
          <p:cNvPr id="5" name="Rectangle 3"/>
          <p:cNvSpPr>
            <a:spLocks noChangeArrowheads="1"/>
          </p:cNvSpPr>
          <p:nvPr userDrawn="1">
            <p:custDataLst>
              <p:tags r:id="rId1"/>
            </p:custDataLst>
          </p:nvPr>
        </p:nvSpPr>
        <p:spPr bwMode="gray">
          <a:xfrm>
            <a:off x="6910853" y="966850"/>
            <a:ext cx="2917984" cy="328551"/>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p>
            <a:pPr marL="0" marR="0" lvl="0" indent="0" algn="r" defTabSz="976308" rtl="0" eaLnBrk="1" fontAlgn="base" latinLnBrk="0" hangingPunct="1">
              <a:lnSpc>
                <a:spcPct val="100000"/>
              </a:lnSpc>
              <a:spcBef>
                <a:spcPct val="0"/>
              </a:spcBef>
              <a:spcAft>
                <a:spcPct val="0"/>
              </a:spcAft>
              <a:buClrTx/>
              <a:buSzTx/>
              <a:buFontTx/>
              <a:buNone/>
              <a:tabLst/>
            </a:pPr>
            <a:r>
              <a:rPr lang="fr-CA" sz="2135" u="sng" dirty="0">
                <a:solidFill>
                  <a:srgbClr val="000000"/>
                </a:solidFill>
                <a:latin typeface="Arial Narrow" pitchFamily="34" charset="0"/>
              </a:rPr>
              <a:t>CONFIDENTIEL</a:t>
            </a:r>
            <a:endParaRPr kumimoji="0" lang="fr-CA" sz="1922" b="0" i="0" u="sng" strike="noStrike" cap="none" normalizeH="0" baseline="0" dirty="0">
              <a:ln>
                <a:noFill/>
              </a:ln>
              <a:solidFill>
                <a:srgbClr val="000000"/>
              </a:solidFill>
              <a:effectLst/>
              <a:latin typeface="Arial Narrow" pitchFamily="34" charset="0"/>
            </a:endParaRPr>
          </a:p>
        </p:txBody>
      </p:sp>
      <p:sp>
        <p:nvSpPr>
          <p:cNvPr id="8" name="ZoneTexte 7"/>
          <p:cNvSpPr txBox="1"/>
          <p:nvPr userDrawn="1"/>
        </p:nvSpPr>
        <p:spPr>
          <a:xfrm>
            <a:off x="930853" y="7426961"/>
            <a:ext cx="2179320" cy="256352"/>
          </a:xfrm>
          <a:prstGeom prst="rect">
            <a:avLst/>
          </a:prstGeom>
          <a:noFill/>
        </p:spPr>
        <p:txBody>
          <a:bodyPr wrap="square" rtlCol="0">
            <a:spAutoFit/>
          </a:bodyPr>
          <a:lstStyle/>
          <a:p>
            <a:r>
              <a:rPr lang="fr-CA" sz="533" b="1" dirty="0">
                <a:solidFill>
                  <a:srgbClr val="000000"/>
                </a:solidFill>
                <a:latin typeface="Arial Narrow" panose="020B0606020202030204" pitchFamily="34" charset="0"/>
              </a:rPr>
              <a:t>Conseillers en administration</a:t>
            </a:r>
            <a:endParaRPr lang="fr-CA" sz="533" dirty="0">
              <a:solidFill>
                <a:srgbClr val="000000"/>
              </a:solidFill>
              <a:latin typeface="Arial Narrow" panose="020B0606020202030204" pitchFamily="34" charset="0"/>
            </a:endParaRPr>
          </a:p>
          <a:p>
            <a:r>
              <a:rPr lang="fr-CA" sz="533" dirty="0">
                <a:solidFill>
                  <a:srgbClr val="000000"/>
                </a:solidFill>
                <a:latin typeface="Arial Narrow" panose="020B0606020202030204" pitchFamily="34" charset="0"/>
              </a:rPr>
              <a:t>Membre de Grant Thornton International Ltd</a:t>
            </a:r>
          </a:p>
        </p:txBody>
      </p:sp>
      <p:pic>
        <p:nvPicPr>
          <p:cNvPr id="2" name="Imag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776" y="213792"/>
            <a:ext cx="3492685" cy="1450898"/>
          </a:xfrm>
          <a:prstGeom prst="rect">
            <a:avLst/>
          </a:prstGeom>
        </p:spPr>
      </p:pic>
    </p:spTree>
    <p:extLst>
      <p:ext uri="{BB962C8B-B14F-4D97-AF65-F5344CB8AC3E}">
        <p14:creationId xmlns:p14="http://schemas.microsoft.com/office/powerpoint/2010/main" val="34015739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dMatières">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7395390"/>
            <a:ext cx="10058400" cy="377010"/>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2207"/>
          </a:p>
        </p:txBody>
      </p:sp>
      <p:sp>
        <p:nvSpPr>
          <p:cNvPr id="7" name="Title 2"/>
          <p:cNvSpPr>
            <a:spLocks noGrp="1"/>
          </p:cNvSpPr>
          <p:nvPr>
            <p:ph type="title" hasCustomPrompt="1"/>
          </p:nvPr>
        </p:nvSpPr>
        <p:spPr>
          <a:xfrm>
            <a:off x="4759114" y="1843467"/>
            <a:ext cx="4784988" cy="710446"/>
          </a:xfrm>
          <a:prstGeom prst="rect">
            <a:avLst/>
          </a:prstGeom>
        </p:spPr>
        <p:txBody>
          <a:bodyPr lIns="0" tIns="0" rIns="0" bIns="0" anchor="b">
            <a:noAutofit/>
          </a:bodyPr>
          <a:lstStyle>
            <a:lvl1pPr algn="l">
              <a:defRPr lang="en-US" sz="2800" b="1" kern="1200" baseline="0" dirty="0">
                <a:solidFill>
                  <a:srgbClr val="4F2D7F"/>
                </a:solidFill>
                <a:latin typeface="+mn-lt"/>
                <a:ea typeface="+mj-ea"/>
                <a:cs typeface="+mj-cs"/>
              </a:defRPr>
            </a:lvl1pPr>
          </a:lstStyle>
          <a:p>
            <a:r>
              <a:rPr lang="fr-CA" noProof="0" dirty="0"/>
              <a:t>Table des matières</a:t>
            </a:r>
          </a:p>
        </p:txBody>
      </p:sp>
      <p:sp>
        <p:nvSpPr>
          <p:cNvPr id="9" name="Text Placeholder 8"/>
          <p:cNvSpPr>
            <a:spLocks noGrp="1"/>
          </p:cNvSpPr>
          <p:nvPr>
            <p:ph type="body" sz="quarter" idx="15" hasCustomPrompt="1"/>
          </p:nvPr>
        </p:nvSpPr>
        <p:spPr>
          <a:xfrm>
            <a:off x="4759114" y="2740505"/>
            <a:ext cx="4784988" cy="4434093"/>
          </a:xfrm>
          <a:prstGeom prst="rect">
            <a:avLst/>
          </a:prstGeom>
        </p:spPr>
        <p:txBody>
          <a:bodyPr lIns="0" tIns="0" rIns="0" bIns="0" anchor="ctr">
            <a:noAutofit/>
          </a:bodyPr>
          <a:lstStyle>
            <a:lvl1pPr marL="0" indent="0" algn="l">
              <a:lnSpc>
                <a:spcPct val="110000"/>
              </a:lnSpc>
              <a:spcBef>
                <a:spcPts val="330"/>
              </a:spcBef>
              <a:spcAft>
                <a:spcPts val="330"/>
              </a:spcAft>
              <a:buNone/>
              <a:tabLst>
                <a:tab pos="4526280" algn="r"/>
              </a:tabLst>
              <a:defRPr sz="1300" b="0" cap="none" baseline="0">
                <a:solidFill>
                  <a:schemeClr val="tx1"/>
                </a:solidFill>
                <a:latin typeface="+mj-lt"/>
                <a:cs typeface="Arial" pitchFamily="34" charset="0"/>
              </a:defRPr>
            </a:lvl1pPr>
            <a:lvl5pPr marL="1952662" indent="0">
              <a:buNone/>
              <a:defRPr/>
            </a:lvl5pPr>
          </a:lstStyle>
          <a:p>
            <a:pPr lvl="0"/>
            <a:r>
              <a:rPr lang="fr-CA" dirty="0"/>
              <a:t>Titre	xx</a:t>
            </a:r>
          </a:p>
          <a:p>
            <a:pPr lvl="0"/>
            <a:r>
              <a:rPr lang="fr-CA" dirty="0"/>
              <a:t>Titre	xx</a:t>
            </a:r>
          </a:p>
          <a:p>
            <a:pPr lvl="0"/>
            <a:r>
              <a:rPr lang="fr-CA" dirty="0"/>
              <a:t>Titre	xx</a:t>
            </a:r>
          </a:p>
          <a:p>
            <a:pPr lvl="0"/>
            <a:r>
              <a:rPr lang="fr-CA" dirty="0"/>
              <a:t>Titre	xx</a:t>
            </a:r>
          </a:p>
          <a:p>
            <a:pPr lvl="0"/>
            <a:r>
              <a:rPr lang="fr-CA" dirty="0"/>
              <a:t>Titre	xx</a:t>
            </a:r>
          </a:p>
          <a:p>
            <a:pPr lvl="0"/>
            <a:r>
              <a:rPr lang="fr-CA" dirty="0"/>
              <a:t>Titre	xx</a:t>
            </a:r>
          </a:p>
          <a:p>
            <a:pPr lvl="0"/>
            <a:r>
              <a:rPr lang="fr-CA" dirty="0"/>
              <a:t>Titre	xx</a:t>
            </a:r>
          </a:p>
          <a:p>
            <a:pPr lvl="0"/>
            <a:r>
              <a:rPr lang="fr-CA" dirty="0"/>
              <a:t>Titre	xx</a:t>
            </a:r>
          </a:p>
          <a:p>
            <a:pPr lvl="0"/>
            <a:endParaRPr lang="fr-CA" dirty="0"/>
          </a:p>
          <a:p>
            <a:pPr lvl="0"/>
            <a:r>
              <a:rPr lang="fr-CA" dirty="0"/>
              <a:t>Annexes</a:t>
            </a:r>
          </a:p>
        </p:txBody>
      </p:sp>
    </p:spTree>
    <p:extLst>
      <p:ext uri="{BB962C8B-B14F-4D97-AF65-F5344CB8AC3E}">
        <p14:creationId xmlns:p14="http://schemas.microsoft.com/office/powerpoint/2010/main" val="36620760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énéral">
    <p:spTree>
      <p:nvGrpSpPr>
        <p:cNvPr id="1" name=""/>
        <p:cNvGrpSpPr/>
        <p:nvPr/>
      </p:nvGrpSpPr>
      <p:grpSpPr>
        <a:xfrm>
          <a:off x="0" y="0"/>
          <a:ext cx="0" cy="0"/>
          <a:chOff x="0" y="0"/>
          <a:chExt cx="0" cy="0"/>
        </a:xfrm>
      </p:grpSpPr>
      <p:sp>
        <p:nvSpPr>
          <p:cNvPr id="4" name="Title 13"/>
          <p:cNvSpPr>
            <a:spLocks noGrp="1"/>
          </p:cNvSpPr>
          <p:nvPr>
            <p:ph type="title" hasCustomPrompt="1"/>
          </p:nvPr>
        </p:nvSpPr>
        <p:spPr>
          <a:xfrm>
            <a:off x="599860" y="529749"/>
            <a:ext cx="8918368" cy="1071511"/>
          </a:xfrm>
          <a:prstGeom prst="rect">
            <a:avLst/>
          </a:prstGeom>
        </p:spPr>
        <p:txBody>
          <a:bodyPr vert="horz" lIns="0" r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5" name="Text Placeholder 5"/>
          <p:cNvSpPr>
            <a:spLocks noGrp="1"/>
          </p:cNvSpPr>
          <p:nvPr>
            <p:ph type="body" sz="quarter" idx="11" hasCustomPrompt="1"/>
          </p:nvPr>
        </p:nvSpPr>
        <p:spPr>
          <a:xfrm>
            <a:off x="599862" y="1904176"/>
            <a:ext cx="8918367" cy="4860691"/>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00A7B5"/>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18375535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énéral ++ soustitre">
    <p:spTree>
      <p:nvGrpSpPr>
        <p:cNvPr id="1" name=""/>
        <p:cNvGrpSpPr/>
        <p:nvPr/>
      </p:nvGrpSpPr>
      <p:grpSpPr>
        <a:xfrm>
          <a:off x="0" y="0"/>
          <a:ext cx="0" cy="0"/>
          <a:chOff x="0" y="0"/>
          <a:chExt cx="0" cy="0"/>
        </a:xfrm>
      </p:grpSpPr>
      <p:sp>
        <p:nvSpPr>
          <p:cNvPr id="4" name="Title 13"/>
          <p:cNvSpPr>
            <a:spLocks noGrp="1"/>
          </p:cNvSpPr>
          <p:nvPr>
            <p:ph type="title" hasCustomPrompt="1"/>
          </p:nvPr>
        </p:nvSpPr>
        <p:spPr>
          <a:xfrm>
            <a:off x="599860" y="529749"/>
            <a:ext cx="8918368" cy="573742"/>
          </a:xfrm>
          <a:prstGeom prst="rect">
            <a:avLst/>
          </a:prstGeom>
        </p:spPr>
        <p:txBody>
          <a:bodyPr vert="horz" lIns="0" r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5" name="Text Placeholder 5"/>
          <p:cNvSpPr>
            <a:spLocks noGrp="1"/>
          </p:cNvSpPr>
          <p:nvPr>
            <p:ph type="body" sz="quarter" idx="11" hasCustomPrompt="1"/>
          </p:nvPr>
        </p:nvSpPr>
        <p:spPr>
          <a:xfrm>
            <a:off x="599862" y="1136532"/>
            <a:ext cx="8918367" cy="504310"/>
          </a:xfrm>
          <a:prstGeom prst="rect">
            <a:avLst/>
          </a:prstGeom>
        </p:spPr>
        <p:txBody>
          <a:bodyPr vert="horz" lIns="0" r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00A7B5"/>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6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6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540"/>
            </a:lvl4pPr>
            <a:lvl5pPr marL="1136809" indent="-378937">
              <a:spcBef>
                <a:spcPts val="330"/>
              </a:spcBef>
              <a:spcAft>
                <a:spcPts val="330"/>
              </a:spcAft>
              <a:buClr>
                <a:srgbClr val="4F2D7F"/>
              </a:buClr>
              <a:buSzPct val="120000"/>
              <a:buFont typeface="Arial Narrow" panose="020B0606020202030204" pitchFamily="34" charset="0"/>
              <a:buChar char="–"/>
              <a:defRPr sz="1540"/>
            </a:lvl5pPr>
          </a:lstStyle>
          <a:p>
            <a:pPr lvl="0"/>
            <a:r>
              <a:rPr lang="en-GB" dirty="0" err="1"/>
              <a:t>Soustitre</a:t>
            </a:r>
            <a:endParaRPr lang="en-GB" dirty="0"/>
          </a:p>
        </p:txBody>
      </p:sp>
    </p:spTree>
    <p:extLst>
      <p:ext uri="{BB962C8B-B14F-4D97-AF65-F5344CB8AC3E}">
        <p14:creationId xmlns:p14="http://schemas.microsoft.com/office/powerpoint/2010/main" val="29502474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re (sans pied de page">
    <p:spTree>
      <p:nvGrpSpPr>
        <p:cNvPr id="1" name=""/>
        <p:cNvGrpSpPr/>
        <p:nvPr/>
      </p:nvGrpSpPr>
      <p:grpSpPr>
        <a:xfrm>
          <a:off x="0" y="0"/>
          <a:ext cx="0" cy="0"/>
          <a:chOff x="0" y="0"/>
          <a:chExt cx="0" cy="0"/>
        </a:xfrm>
      </p:grpSpPr>
      <p:sp>
        <p:nvSpPr>
          <p:cNvPr id="3" name="Title 13"/>
          <p:cNvSpPr>
            <a:spLocks noGrp="1"/>
          </p:cNvSpPr>
          <p:nvPr>
            <p:ph type="title" hasCustomPrompt="1"/>
          </p:nvPr>
        </p:nvSpPr>
        <p:spPr>
          <a:xfrm>
            <a:off x="599860" y="529749"/>
            <a:ext cx="8918368" cy="606783"/>
          </a:xfrm>
          <a:prstGeom prst="rect">
            <a:avLst/>
          </a:prstGeom>
        </p:spPr>
        <p:txBody>
          <a:bodyPr vert="horz" lIns="0" r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6" name="Rectangle 5"/>
          <p:cNvSpPr/>
          <p:nvPr userDrawn="1"/>
        </p:nvSpPr>
        <p:spPr bwMode="auto">
          <a:xfrm>
            <a:off x="386052" y="597942"/>
            <a:ext cx="50060" cy="435397"/>
          </a:xfrm>
          <a:prstGeom prst="rect">
            <a:avLst/>
          </a:prstGeom>
          <a:solidFill>
            <a:srgbClr val="C8BE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85"/>
          </a:p>
        </p:txBody>
      </p:sp>
      <p:sp>
        <p:nvSpPr>
          <p:cNvPr id="4" name="Text Placeholder 5"/>
          <p:cNvSpPr>
            <a:spLocks noGrp="1"/>
          </p:cNvSpPr>
          <p:nvPr>
            <p:ph type="body" sz="quarter" idx="11" hasCustomPrompt="1"/>
          </p:nvPr>
        </p:nvSpPr>
        <p:spPr>
          <a:xfrm>
            <a:off x="599862" y="1136532"/>
            <a:ext cx="8918367" cy="504310"/>
          </a:xfrm>
          <a:prstGeom prst="rect">
            <a:avLst/>
          </a:prstGeom>
        </p:spPr>
        <p:txBody>
          <a:bodyPr vert="horz" lIns="0" r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00A7B5"/>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6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6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540"/>
            </a:lvl4pPr>
            <a:lvl5pPr marL="1136809" indent="-378937">
              <a:spcBef>
                <a:spcPts val="330"/>
              </a:spcBef>
              <a:spcAft>
                <a:spcPts val="330"/>
              </a:spcAft>
              <a:buClr>
                <a:srgbClr val="4F2D7F"/>
              </a:buClr>
              <a:buSzPct val="120000"/>
              <a:buFont typeface="Arial Narrow" panose="020B0606020202030204" pitchFamily="34" charset="0"/>
              <a:buChar char="–"/>
              <a:defRPr sz="1540"/>
            </a:lvl5pPr>
          </a:lstStyle>
          <a:p>
            <a:pPr lvl="0"/>
            <a:r>
              <a:rPr lang="en-GB" dirty="0" err="1"/>
              <a:t>Soustitre</a:t>
            </a:r>
            <a:endParaRPr lang="en-GB" dirty="0"/>
          </a:p>
        </p:txBody>
      </p:sp>
    </p:spTree>
    <p:extLst>
      <p:ext uri="{BB962C8B-B14F-4D97-AF65-F5344CB8AC3E}">
        <p14:creationId xmlns:p14="http://schemas.microsoft.com/office/powerpoint/2010/main" val="15425660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 Bullets + Image">
    <p:spTree>
      <p:nvGrpSpPr>
        <p:cNvPr id="1" name=""/>
        <p:cNvGrpSpPr/>
        <p:nvPr/>
      </p:nvGrpSpPr>
      <p:grpSpPr>
        <a:xfrm>
          <a:off x="0" y="0"/>
          <a:ext cx="0" cy="0"/>
          <a:chOff x="0" y="0"/>
          <a:chExt cx="0" cy="0"/>
        </a:xfrm>
      </p:grpSpPr>
      <p:sp>
        <p:nvSpPr>
          <p:cNvPr id="8" name="Title 13"/>
          <p:cNvSpPr>
            <a:spLocks noGrp="1"/>
          </p:cNvSpPr>
          <p:nvPr>
            <p:ph type="title" hasCustomPrompt="1"/>
          </p:nvPr>
        </p:nvSpPr>
        <p:spPr>
          <a:xfrm>
            <a:off x="593726" y="535711"/>
            <a:ext cx="8830787" cy="106554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9" name="Picture Placeholder 2"/>
          <p:cNvSpPr>
            <a:spLocks noGrp="1"/>
          </p:cNvSpPr>
          <p:nvPr>
            <p:ph type="pic" idx="1" hasCustomPrompt="1"/>
          </p:nvPr>
        </p:nvSpPr>
        <p:spPr>
          <a:xfrm>
            <a:off x="5860417" y="1904176"/>
            <a:ext cx="3564098" cy="4860691"/>
          </a:xfrm>
          <a:prstGeom prst="rect">
            <a:avLst/>
          </a:prstGeom>
        </p:spPr>
        <p:txBody>
          <a:bodyPr tIns="720000"/>
          <a:lstStyle>
            <a:lvl1pPr marL="0" indent="0">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err="1"/>
              <a:t>Cliquez</a:t>
            </a:r>
            <a:r>
              <a:rPr lang="en-US" dirty="0"/>
              <a:t> sur </a:t>
            </a:r>
            <a:r>
              <a:rPr lang="en-US" dirty="0" err="1"/>
              <a:t>l’icône</a:t>
            </a:r>
            <a:r>
              <a:rPr lang="en-US" dirty="0"/>
              <a:t> pour </a:t>
            </a:r>
            <a:r>
              <a:rPr lang="en-US" dirty="0" err="1"/>
              <a:t>insérer</a:t>
            </a:r>
            <a:r>
              <a:rPr lang="en-US" dirty="0"/>
              <a:t> </a:t>
            </a:r>
            <a:r>
              <a:rPr lang="en-US" dirty="0" err="1"/>
              <a:t>une</a:t>
            </a:r>
            <a:r>
              <a:rPr lang="en-US" dirty="0"/>
              <a:t> image</a:t>
            </a:r>
          </a:p>
        </p:txBody>
      </p:sp>
      <p:sp>
        <p:nvSpPr>
          <p:cNvPr id="6" name="Text Placeholder 5"/>
          <p:cNvSpPr>
            <a:spLocks noGrp="1"/>
          </p:cNvSpPr>
          <p:nvPr>
            <p:ph type="body" sz="quarter" idx="11" hasCustomPrompt="1"/>
          </p:nvPr>
        </p:nvSpPr>
        <p:spPr>
          <a:xfrm>
            <a:off x="599862" y="1904176"/>
            <a:ext cx="4983801" cy="4860691"/>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00A7B5"/>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p:txBody>
      </p:sp>
    </p:spTree>
    <p:extLst>
      <p:ext uri="{BB962C8B-B14F-4D97-AF65-F5344CB8AC3E}">
        <p14:creationId xmlns:p14="http://schemas.microsoft.com/office/powerpoint/2010/main" val="2792831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dMatières">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751925" y="389029"/>
            <a:ext cx="3881231" cy="710446"/>
          </a:xfrm>
          <a:prstGeom prst="rect">
            <a:avLst/>
          </a:prstGeom>
        </p:spPr>
        <p:txBody>
          <a:bodyPr tIns="0" rIns="0" bIns="0" anchor="b">
            <a:normAutofit/>
          </a:bodyPr>
          <a:lstStyle>
            <a:lvl1pPr algn="l">
              <a:defRPr sz="2640" b="0" baseline="0">
                <a:solidFill>
                  <a:schemeClr val="bg1"/>
                </a:solidFill>
                <a:latin typeface="+mj-lt"/>
                <a:cs typeface="GT Walsheim Pro Regular" panose="02000503040000020003" pitchFamily="50" charset="0"/>
              </a:defRPr>
            </a:lvl1pPr>
          </a:lstStyle>
          <a:p>
            <a:r>
              <a:rPr lang="en-US" dirty="0" err="1"/>
              <a:t>Titre</a:t>
            </a:r>
            <a:r>
              <a:rPr lang="en-US" dirty="0"/>
              <a:t> de la section</a:t>
            </a:r>
          </a:p>
        </p:txBody>
      </p:sp>
      <p:sp>
        <p:nvSpPr>
          <p:cNvPr id="7" name="Text Placeholder 8"/>
          <p:cNvSpPr>
            <a:spLocks noGrp="1"/>
          </p:cNvSpPr>
          <p:nvPr>
            <p:ph type="body" sz="quarter" idx="14" hasCustomPrompt="1"/>
          </p:nvPr>
        </p:nvSpPr>
        <p:spPr>
          <a:xfrm>
            <a:off x="751925" y="1274710"/>
            <a:ext cx="3881231" cy="1958618"/>
          </a:xfrm>
          <a:prstGeom prst="rect">
            <a:avLst/>
          </a:prstGeom>
        </p:spPr>
        <p:txBody>
          <a:bodyPr lIns="0" tIns="0" rIns="0" bIns="0">
            <a:noAutofit/>
          </a:bodyPr>
          <a:lstStyle>
            <a:lvl1pPr marL="0" indent="0" algn="l">
              <a:buNone/>
              <a:defRPr sz="1320" b="0" cap="none" baseline="0">
                <a:solidFill>
                  <a:schemeClr val="bg1"/>
                </a:solidFill>
                <a:latin typeface="+mj-lt"/>
                <a:cs typeface="Arial" pitchFamily="34" charset="0"/>
              </a:defRPr>
            </a:lvl1pPr>
            <a:lvl5pPr marL="2011680" indent="0">
              <a:buNone/>
              <a:defRPr/>
            </a:lvl5pPr>
          </a:lstStyle>
          <a:p>
            <a:pPr lvl="0"/>
            <a:r>
              <a:rPr lang="fr-CA" dirty="0"/>
              <a:t>click to </a:t>
            </a:r>
            <a:r>
              <a:rPr lang="fr-CA" dirty="0" err="1"/>
              <a:t>edit</a:t>
            </a:r>
            <a:r>
              <a:rPr lang="fr-CA" dirty="0"/>
              <a:t> </a:t>
            </a:r>
            <a:r>
              <a:rPr lang="fr-CA" dirty="0" err="1"/>
              <a:t>text</a:t>
            </a:r>
            <a:endParaRPr lang="fr-CA" dirty="0"/>
          </a:p>
        </p:txBody>
      </p:sp>
      <p:sp>
        <p:nvSpPr>
          <p:cNvPr id="8" name="Text Placeholder 8"/>
          <p:cNvSpPr>
            <a:spLocks noGrp="1"/>
          </p:cNvSpPr>
          <p:nvPr>
            <p:ph type="body" sz="quarter" idx="15" hasCustomPrompt="1"/>
          </p:nvPr>
        </p:nvSpPr>
        <p:spPr>
          <a:xfrm>
            <a:off x="5266826" y="2313995"/>
            <a:ext cx="3326770" cy="5271816"/>
          </a:xfrm>
          <a:prstGeom prst="rect">
            <a:avLst/>
          </a:prstGeom>
        </p:spPr>
        <p:txBody>
          <a:bodyPr lIns="0" tIns="0" rIns="0" bIns="0">
            <a:noAutofit/>
          </a:bodyPr>
          <a:lstStyle>
            <a:lvl1pPr marL="0" indent="0" algn="l">
              <a:lnSpc>
                <a:spcPct val="110000"/>
              </a:lnSpc>
              <a:spcBef>
                <a:spcPts val="220"/>
              </a:spcBef>
              <a:spcAft>
                <a:spcPts val="220"/>
              </a:spcAft>
              <a:buNone/>
              <a:tabLst>
                <a:tab pos="3272473" algn="r"/>
              </a:tabLst>
              <a:defRPr sz="1320" b="0" cap="none" baseline="0">
                <a:solidFill>
                  <a:schemeClr val="accent3"/>
                </a:solidFill>
                <a:latin typeface="+mj-lt"/>
                <a:cs typeface="Arial" pitchFamily="34" charset="0"/>
              </a:defRPr>
            </a:lvl1pPr>
            <a:lvl5pPr marL="2011680" indent="0">
              <a:buNone/>
              <a:defRPr/>
            </a:lvl5pPr>
          </a:lstStyle>
          <a:p>
            <a:pPr lvl="0"/>
            <a:r>
              <a:rPr lang="fr-CA" dirty="0"/>
              <a:t>click to </a:t>
            </a:r>
            <a:r>
              <a:rPr lang="fr-CA" dirty="0" err="1"/>
              <a:t>edit</a:t>
            </a:r>
            <a:r>
              <a:rPr lang="fr-CA" dirty="0"/>
              <a:t> </a:t>
            </a:r>
            <a:r>
              <a:rPr lang="fr-CA" dirty="0" err="1"/>
              <a:t>text</a:t>
            </a:r>
            <a:endParaRPr lang="fr-CA" dirty="0"/>
          </a:p>
        </p:txBody>
      </p:sp>
    </p:spTree>
    <p:extLst>
      <p:ext uri="{BB962C8B-B14F-4D97-AF65-F5344CB8AC3E}">
        <p14:creationId xmlns:p14="http://schemas.microsoft.com/office/powerpoint/2010/main" val="22151556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ande verticale mauve ++ T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499" y="0"/>
            <a:ext cx="1346550" cy="7772400"/>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922"/>
          </a:p>
        </p:txBody>
      </p:sp>
      <p:sp>
        <p:nvSpPr>
          <p:cNvPr id="8" name="Titre 3"/>
          <p:cNvSpPr>
            <a:spLocks noGrp="1"/>
          </p:cNvSpPr>
          <p:nvPr>
            <p:ph type="title" hasCustomPrompt="1"/>
          </p:nvPr>
        </p:nvSpPr>
        <p:spPr>
          <a:xfrm rot="16200000">
            <a:off x="-1921549" y="2497191"/>
            <a:ext cx="4688039" cy="483847"/>
          </a:xfrm>
          <a:prstGeom prst="rect">
            <a:avLst/>
          </a:prstGeom>
        </p:spPr>
        <p:txBody>
          <a:bodyPr lIns="0" rIns="0" anchor="b"/>
          <a:lstStyle>
            <a:lvl1pPr algn="r">
              <a:defRPr lang="fr-CA" sz="2860" dirty="0">
                <a:solidFill>
                  <a:schemeClr val="bg1"/>
                </a:solidFill>
              </a:defRPr>
            </a:lvl1pPr>
          </a:lstStyle>
          <a:p>
            <a:r>
              <a:rPr lang="fr-FR" dirty="0"/>
              <a:t>Style du titre</a:t>
            </a:r>
            <a:endParaRPr lang="fr-CA" dirty="0"/>
          </a:p>
        </p:txBody>
      </p:sp>
      <p:sp>
        <p:nvSpPr>
          <p:cNvPr id="10" name="Espace réservé du texte 8"/>
          <p:cNvSpPr>
            <a:spLocks noGrp="1"/>
          </p:cNvSpPr>
          <p:nvPr>
            <p:ph type="body" sz="quarter" idx="16"/>
          </p:nvPr>
        </p:nvSpPr>
        <p:spPr>
          <a:xfrm>
            <a:off x="707490" y="395093"/>
            <a:ext cx="575111" cy="3850450"/>
          </a:xfrm>
          <a:prstGeom prst="rect">
            <a:avLst/>
          </a:prstGeom>
        </p:spPr>
        <p:txBody>
          <a:bodyPr vert="vert270" lIns="0" rIns="0"/>
          <a:lstStyle>
            <a:lvl1pPr marL="0" indent="0" algn="r">
              <a:buNone/>
              <a:defRPr sz="1870" b="1">
                <a:solidFill>
                  <a:srgbClr val="33B9C4"/>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endParaRPr lang="fr-CA" dirty="0"/>
          </a:p>
        </p:txBody>
      </p:sp>
      <p:sp>
        <p:nvSpPr>
          <p:cNvPr id="16" name="Text Placeholder 5"/>
          <p:cNvSpPr>
            <a:spLocks noGrp="1"/>
          </p:cNvSpPr>
          <p:nvPr>
            <p:ph type="body" sz="quarter" idx="11" hasCustomPrompt="1"/>
          </p:nvPr>
        </p:nvSpPr>
        <p:spPr>
          <a:xfrm>
            <a:off x="1586066" y="424778"/>
            <a:ext cx="7958036" cy="1421195"/>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4F2D7F"/>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6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a:t>SOUSTITRE</a:t>
            </a:r>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5316" y="7257698"/>
            <a:ext cx="1474455" cy="505106"/>
          </a:xfrm>
          <a:prstGeom prst="rect">
            <a:avLst/>
          </a:prstGeom>
        </p:spPr>
      </p:pic>
      <p:pic>
        <p:nvPicPr>
          <p:cNvPr id="18" name="Image 17"/>
          <p:cNvPicPr>
            <a:picLocks noChangeAspect="1"/>
          </p:cNvPicPr>
          <p:nvPr userDrawn="1"/>
        </p:nvPicPr>
        <p:blipFill rotWithShape="1">
          <a:blip r:embed="rId3" cstate="print">
            <a:extLst>
              <a:ext uri="{28A0092B-C50C-407E-A947-70E740481C1C}">
                <a14:useLocalDpi xmlns:a14="http://schemas.microsoft.com/office/drawing/2010/main" val="0"/>
              </a:ext>
            </a:extLst>
          </a:blip>
          <a:srcRect l="33777" r="35285" b="43124"/>
          <a:stretch/>
        </p:blipFill>
        <p:spPr>
          <a:xfrm>
            <a:off x="-40163" y="5182346"/>
            <a:ext cx="1425758" cy="2621091"/>
          </a:xfrm>
          <a:prstGeom prst="rect">
            <a:avLst/>
          </a:prstGeom>
        </p:spPr>
      </p:pic>
      <p:sp>
        <p:nvSpPr>
          <p:cNvPr id="19" name="ZoneTexte 18"/>
          <p:cNvSpPr txBox="1"/>
          <p:nvPr userDrawn="1"/>
        </p:nvSpPr>
        <p:spPr>
          <a:xfrm>
            <a:off x="6104756" y="7232172"/>
            <a:ext cx="2763013" cy="400110"/>
          </a:xfrm>
          <a:prstGeom prst="rect">
            <a:avLst/>
          </a:prstGeom>
          <a:noFill/>
          <a:ln>
            <a:noFill/>
          </a:ln>
        </p:spPr>
        <p:txBody>
          <a:bodyPr wrap="square" lIns="0" rIns="0" rtlCol="0">
            <a:spAutoFit/>
          </a:bodyPr>
          <a:lstStyle/>
          <a:p>
            <a:pPr algn="r"/>
            <a:r>
              <a:rPr lang="fr-FR" sz="1000" b="1" kern="1200" noProof="0" dirty="0">
                <a:solidFill>
                  <a:srgbClr val="747678"/>
                </a:solidFill>
                <a:latin typeface="+mn-lt"/>
                <a:ea typeface="+mn-ea"/>
                <a:cs typeface="+mn-cs"/>
              </a:rPr>
              <a:t>Ville de Matane </a:t>
            </a:r>
          </a:p>
          <a:p>
            <a:pPr algn="r"/>
            <a:r>
              <a:rPr lang="fr-CA" sz="1000" b="1" kern="1200" cap="small" baseline="0" noProof="0" dirty="0">
                <a:solidFill>
                  <a:srgbClr val="FF0000"/>
                </a:solidFill>
                <a:latin typeface="+mn-lt"/>
                <a:ea typeface="+mn-ea"/>
                <a:cs typeface="+mn-cs"/>
              </a:rPr>
              <a:t>PROJET</a:t>
            </a:r>
            <a:endParaRPr lang="fr-CA" sz="1000" kern="1200" noProof="0" dirty="0">
              <a:solidFill>
                <a:srgbClr val="747678"/>
              </a:solidFill>
              <a:latin typeface="+mn-lt"/>
              <a:ea typeface="+mn-ea"/>
              <a:cs typeface="+mn-cs"/>
            </a:endParaRPr>
          </a:p>
        </p:txBody>
      </p:sp>
      <p:sp>
        <p:nvSpPr>
          <p:cNvPr id="20" name="Ellipse 19"/>
          <p:cNvSpPr/>
          <p:nvPr userDrawn="1"/>
        </p:nvSpPr>
        <p:spPr>
          <a:xfrm>
            <a:off x="9113649" y="7231135"/>
            <a:ext cx="396044" cy="408045"/>
          </a:xfrm>
          <a:prstGeom prst="ellipse">
            <a:avLst/>
          </a:prstGeom>
          <a:solidFill>
            <a:srgbClr val="DED8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2207">
              <a:solidFill>
                <a:schemeClr val="bg1"/>
              </a:solidFill>
            </a:endParaRPr>
          </a:p>
        </p:txBody>
      </p:sp>
      <p:sp>
        <p:nvSpPr>
          <p:cNvPr id="21" name="Slide Number Placeholder 5"/>
          <p:cNvSpPr txBox="1">
            <a:spLocks/>
          </p:cNvSpPr>
          <p:nvPr userDrawn="1"/>
        </p:nvSpPr>
        <p:spPr>
          <a:xfrm>
            <a:off x="9034440" y="7267475"/>
            <a:ext cx="554462" cy="249669"/>
          </a:xfrm>
          <a:prstGeom prst="rect">
            <a:avLst/>
          </a:prstGeom>
        </p:spPr>
        <p:txBody>
          <a:bodyPr lIns="0" rIns="0"/>
          <a:lstStyle>
            <a:defPPr>
              <a:defRPr lang="en-US"/>
            </a:defPPr>
            <a:lvl1pPr marL="0" algn="l" defTabSz="457200" rtl="0" eaLnBrk="1" latinLnBrk="0" hangingPunct="1">
              <a:defRPr sz="8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2B8EE54B-3F47-064B-A553-EA9C9EAD2777}" type="slidenum">
              <a:rPr lang="en-US" sz="1430" b="0" smtClean="0">
                <a:solidFill>
                  <a:schemeClr val="bg1"/>
                </a:solidFill>
              </a:rPr>
              <a:pPr algn="ctr"/>
              <a:t>‹N°›</a:t>
            </a:fld>
            <a:endParaRPr lang="en-US" sz="1430" b="0" dirty="0">
              <a:solidFill>
                <a:schemeClr val="bg1"/>
              </a:solidFill>
            </a:endParaRPr>
          </a:p>
        </p:txBody>
      </p:sp>
    </p:spTree>
    <p:extLst>
      <p:ext uri="{BB962C8B-B14F-4D97-AF65-F5344CB8AC3E}">
        <p14:creationId xmlns:p14="http://schemas.microsoft.com/office/powerpoint/2010/main" val="31865158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GRAPHIQUE_VERTICAL (sarcell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499" y="0"/>
            <a:ext cx="1346550" cy="7772400"/>
          </a:xfrm>
          <a:prstGeom prst="rect">
            <a:avLst/>
          </a:prstGeom>
          <a:solidFill>
            <a:srgbClr val="66C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922"/>
          </a:p>
        </p:txBody>
      </p:sp>
      <p:sp>
        <p:nvSpPr>
          <p:cNvPr id="8" name="Titre 3"/>
          <p:cNvSpPr>
            <a:spLocks noGrp="1"/>
          </p:cNvSpPr>
          <p:nvPr>
            <p:ph type="title" hasCustomPrompt="1"/>
          </p:nvPr>
        </p:nvSpPr>
        <p:spPr>
          <a:xfrm rot="16200000">
            <a:off x="-1921549" y="2497191"/>
            <a:ext cx="4688039" cy="483847"/>
          </a:xfrm>
          <a:prstGeom prst="rect">
            <a:avLst/>
          </a:prstGeom>
        </p:spPr>
        <p:txBody>
          <a:bodyPr lIns="0" rIns="0" anchor="b"/>
          <a:lstStyle>
            <a:lvl1pPr algn="r">
              <a:defRPr lang="fr-CA" sz="2860" dirty="0">
                <a:solidFill>
                  <a:schemeClr val="bg1"/>
                </a:solidFill>
              </a:defRPr>
            </a:lvl1pPr>
          </a:lstStyle>
          <a:p>
            <a:r>
              <a:rPr lang="fr-FR" dirty="0"/>
              <a:t>Style du titre</a:t>
            </a:r>
            <a:endParaRPr lang="fr-CA" dirty="0"/>
          </a:p>
        </p:txBody>
      </p:sp>
      <p:sp>
        <p:nvSpPr>
          <p:cNvPr id="10" name="Espace réservé du texte 8"/>
          <p:cNvSpPr>
            <a:spLocks noGrp="1"/>
          </p:cNvSpPr>
          <p:nvPr>
            <p:ph type="body" sz="quarter" idx="16"/>
          </p:nvPr>
        </p:nvSpPr>
        <p:spPr>
          <a:xfrm>
            <a:off x="707490" y="395093"/>
            <a:ext cx="575111" cy="3850450"/>
          </a:xfrm>
          <a:prstGeom prst="rect">
            <a:avLst/>
          </a:prstGeom>
        </p:spPr>
        <p:txBody>
          <a:bodyPr vert="vert270" lIns="0" rIns="0"/>
          <a:lstStyle>
            <a:lvl1pPr marL="0" indent="0" algn="r">
              <a:buNone/>
              <a:defRPr sz="1870" b="1">
                <a:solidFill>
                  <a:srgbClr val="4F2D7F"/>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endParaRPr lang="fr-CA" dirty="0"/>
          </a:p>
        </p:txBody>
      </p:sp>
      <p:sp>
        <p:nvSpPr>
          <p:cNvPr id="16" name="Text Placeholder 5"/>
          <p:cNvSpPr>
            <a:spLocks noGrp="1"/>
          </p:cNvSpPr>
          <p:nvPr>
            <p:ph type="body" sz="quarter" idx="11" hasCustomPrompt="1"/>
          </p:nvPr>
        </p:nvSpPr>
        <p:spPr>
          <a:xfrm>
            <a:off x="1586066" y="424778"/>
            <a:ext cx="7958036" cy="1421195"/>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4F2D7F"/>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6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5316" y="7257698"/>
            <a:ext cx="1474455" cy="505106"/>
          </a:xfrm>
          <a:prstGeom prst="rect">
            <a:avLst/>
          </a:prstGeom>
        </p:spPr>
      </p:pic>
      <p:pic>
        <p:nvPicPr>
          <p:cNvPr id="18" name="Image 17"/>
          <p:cNvPicPr>
            <a:picLocks noChangeAspect="1"/>
          </p:cNvPicPr>
          <p:nvPr userDrawn="1"/>
        </p:nvPicPr>
        <p:blipFill rotWithShape="1">
          <a:blip r:embed="rId3" cstate="print">
            <a:extLst>
              <a:ext uri="{28A0092B-C50C-407E-A947-70E740481C1C}">
                <a14:useLocalDpi xmlns:a14="http://schemas.microsoft.com/office/drawing/2010/main" val="0"/>
              </a:ext>
            </a:extLst>
          </a:blip>
          <a:srcRect l="33777" r="35285" b="43124"/>
          <a:stretch/>
        </p:blipFill>
        <p:spPr>
          <a:xfrm>
            <a:off x="-40163" y="5182346"/>
            <a:ext cx="1425758" cy="2621091"/>
          </a:xfrm>
          <a:prstGeom prst="rect">
            <a:avLst/>
          </a:prstGeom>
        </p:spPr>
      </p:pic>
      <p:sp>
        <p:nvSpPr>
          <p:cNvPr id="19" name="ZoneTexte 18"/>
          <p:cNvSpPr txBox="1"/>
          <p:nvPr userDrawn="1"/>
        </p:nvSpPr>
        <p:spPr>
          <a:xfrm>
            <a:off x="6104756" y="7232172"/>
            <a:ext cx="2763013" cy="400110"/>
          </a:xfrm>
          <a:prstGeom prst="rect">
            <a:avLst/>
          </a:prstGeom>
          <a:noFill/>
          <a:ln>
            <a:noFill/>
          </a:ln>
        </p:spPr>
        <p:txBody>
          <a:bodyPr wrap="square" lIns="0" rIns="0" rtlCol="0">
            <a:spAutoFit/>
          </a:bodyPr>
          <a:lstStyle/>
          <a:p>
            <a:pPr algn="r"/>
            <a:r>
              <a:rPr lang="fr-FR" sz="1000" b="1" kern="1200" noProof="0" dirty="0">
                <a:solidFill>
                  <a:srgbClr val="747678"/>
                </a:solidFill>
                <a:latin typeface="+mn-lt"/>
                <a:ea typeface="+mn-ea"/>
                <a:cs typeface="+mn-cs"/>
              </a:rPr>
              <a:t>Ville de Matane </a:t>
            </a:r>
          </a:p>
          <a:p>
            <a:pPr algn="r"/>
            <a:r>
              <a:rPr lang="fr-CA" sz="1000" b="1" kern="1200" cap="small" baseline="0" noProof="0" dirty="0">
                <a:solidFill>
                  <a:srgbClr val="FF0000"/>
                </a:solidFill>
                <a:latin typeface="+mn-lt"/>
                <a:ea typeface="+mn-ea"/>
                <a:cs typeface="+mn-cs"/>
              </a:rPr>
              <a:t>PROJET</a:t>
            </a:r>
            <a:endParaRPr lang="fr-CA" sz="1000" kern="1200" noProof="0" dirty="0">
              <a:solidFill>
                <a:srgbClr val="747678"/>
              </a:solidFill>
              <a:latin typeface="+mn-lt"/>
              <a:ea typeface="+mn-ea"/>
              <a:cs typeface="+mn-cs"/>
            </a:endParaRPr>
          </a:p>
        </p:txBody>
      </p:sp>
      <p:sp>
        <p:nvSpPr>
          <p:cNvPr id="20" name="Ellipse 19"/>
          <p:cNvSpPr/>
          <p:nvPr userDrawn="1"/>
        </p:nvSpPr>
        <p:spPr>
          <a:xfrm>
            <a:off x="9113649" y="7231135"/>
            <a:ext cx="396044" cy="408045"/>
          </a:xfrm>
          <a:prstGeom prst="ellipse">
            <a:avLst/>
          </a:prstGeom>
          <a:solidFill>
            <a:srgbClr val="DED8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2207">
              <a:solidFill>
                <a:schemeClr val="bg1"/>
              </a:solidFill>
            </a:endParaRPr>
          </a:p>
        </p:txBody>
      </p:sp>
      <p:sp>
        <p:nvSpPr>
          <p:cNvPr id="21" name="Slide Number Placeholder 5"/>
          <p:cNvSpPr txBox="1">
            <a:spLocks/>
          </p:cNvSpPr>
          <p:nvPr userDrawn="1"/>
        </p:nvSpPr>
        <p:spPr>
          <a:xfrm>
            <a:off x="9034440" y="7267475"/>
            <a:ext cx="554462" cy="249669"/>
          </a:xfrm>
          <a:prstGeom prst="rect">
            <a:avLst/>
          </a:prstGeom>
        </p:spPr>
        <p:txBody>
          <a:bodyPr lIns="0" rIns="0"/>
          <a:lstStyle>
            <a:defPPr>
              <a:defRPr lang="en-US"/>
            </a:defPPr>
            <a:lvl1pPr marL="0" algn="l" defTabSz="457200" rtl="0" eaLnBrk="1" latinLnBrk="0" hangingPunct="1">
              <a:defRPr sz="8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2B8EE54B-3F47-064B-A553-EA9C9EAD2777}" type="slidenum">
              <a:rPr lang="en-US" sz="1430" b="0" smtClean="0">
                <a:solidFill>
                  <a:schemeClr val="bg1"/>
                </a:solidFill>
              </a:rPr>
              <a:pPr algn="ctr"/>
              <a:t>‹N°›</a:t>
            </a:fld>
            <a:endParaRPr lang="en-US" sz="1430" b="0" dirty="0">
              <a:solidFill>
                <a:schemeClr val="bg1"/>
              </a:solidFill>
            </a:endParaRPr>
          </a:p>
        </p:txBody>
      </p:sp>
    </p:spTree>
    <p:extLst>
      <p:ext uri="{BB962C8B-B14F-4D97-AF65-F5344CB8AC3E}">
        <p14:creationId xmlns:p14="http://schemas.microsoft.com/office/powerpoint/2010/main" val="21912790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GRAPHIQUE_VERTICAL (corail)">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499" y="0"/>
            <a:ext cx="1346550" cy="7772400"/>
          </a:xfrm>
          <a:prstGeom prst="rect">
            <a:avLst/>
          </a:prstGeom>
          <a:solidFill>
            <a:srgbClr val="EC5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922"/>
          </a:p>
        </p:txBody>
      </p:sp>
      <p:pic>
        <p:nvPicPr>
          <p:cNvPr id="14" name="Imag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33777" r="35285" b="43124"/>
          <a:stretch/>
        </p:blipFill>
        <p:spPr>
          <a:xfrm>
            <a:off x="-40163" y="5182346"/>
            <a:ext cx="1425758" cy="2621091"/>
          </a:xfrm>
          <a:prstGeom prst="rect">
            <a:avLst/>
          </a:prstGeom>
        </p:spPr>
      </p:pic>
      <p:sp>
        <p:nvSpPr>
          <p:cNvPr id="8" name="Titre 3"/>
          <p:cNvSpPr>
            <a:spLocks noGrp="1"/>
          </p:cNvSpPr>
          <p:nvPr>
            <p:ph type="title" hasCustomPrompt="1"/>
          </p:nvPr>
        </p:nvSpPr>
        <p:spPr>
          <a:xfrm rot="16200000">
            <a:off x="-1921549" y="2497191"/>
            <a:ext cx="4688039" cy="483847"/>
          </a:xfrm>
          <a:prstGeom prst="rect">
            <a:avLst/>
          </a:prstGeom>
        </p:spPr>
        <p:txBody>
          <a:bodyPr lIns="0" rIns="0" anchor="b"/>
          <a:lstStyle>
            <a:lvl1pPr algn="r">
              <a:defRPr lang="fr-CA" sz="2860" dirty="0">
                <a:solidFill>
                  <a:schemeClr val="bg1"/>
                </a:solidFill>
              </a:defRPr>
            </a:lvl1pPr>
          </a:lstStyle>
          <a:p>
            <a:r>
              <a:rPr lang="fr-FR" dirty="0"/>
              <a:t>Style du titre</a:t>
            </a:r>
            <a:endParaRPr lang="fr-CA" dirty="0"/>
          </a:p>
        </p:txBody>
      </p:sp>
      <p:sp>
        <p:nvSpPr>
          <p:cNvPr id="10" name="Espace réservé du texte 8"/>
          <p:cNvSpPr>
            <a:spLocks noGrp="1"/>
          </p:cNvSpPr>
          <p:nvPr>
            <p:ph type="body" sz="quarter" idx="16"/>
          </p:nvPr>
        </p:nvSpPr>
        <p:spPr>
          <a:xfrm>
            <a:off x="707490" y="395093"/>
            <a:ext cx="575111" cy="3850450"/>
          </a:xfrm>
          <a:prstGeom prst="rect">
            <a:avLst/>
          </a:prstGeom>
        </p:spPr>
        <p:txBody>
          <a:bodyPr vert="vert270" lIns="0" rIns="0"/>
          <a:lstStyle>
            <a:lvl1pPr marL="0" indent="0" algn="r">
              <a:buNone/>
              <a:defRPr sz="1870" b="1">
                <a:solidFill>
                  <a:srgbClr val="4F2D7F"/>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endParaRPr lang="fr-CA" dirty="0"/>
          </a:p>
        </p:txBody>
      </p:sp>
      <p:pic>
        <p:nvPicPr>
          <p:cNvPr id="17" name="Imag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5316" y="7257698"/>
            <a:ext cx="1474455" cy="505106"/>
          </a:xfrm>
          <a:prstGeom prst="rect">
            <a:avLst/>
          </a:prstGeom>
        </p:spPr>
      </p:pic>
      <p:sp>
        <p:nvSpPr>
          <p:cNvPr id="19" name="ZoneTexte 18"/>
          <p:cNvSpPr txBox="1"/>
          <p:nvPr userDrawn="1"/>
        </p:nvSpPr>
        <p:spPr>
          <a:xfrm>
            <a:off x="6104756" y="7232172"/>
            <a:ext cx="2763013" cy="400110"/>
          </a:xfrm>
          <a:prstGeom prst="rect">
            <a:avLst/>
          </a:prstGeom>
          <a:noFill/>
          <a:ln>
            <a:noFill/>
          </a:ln>
        </p:spPr>
        <p:txBody>
          <a:bodyPr wrap="square" lIns="0" rIns="0" rtlCol="0">
            <a:spAutoFit/>
          </a:bodyPr>
          <a:lstStyle/>
          <a:p>
            <a:pPr algn="r"/>
            <a:r>
              <a:rPr lang="fr-FR" sz="1000" b="1" kern="1200" noProof="0" dirty="0">
                <a:solidFill>
                  <a:srgbClr val="747678"/>
                </a:solidFill>
                <a:latin typeface="+mn-lt"/>
                <a:ea typeface="+mn-ea"/>
                <a:cs typeface="+mn-cs"/>
              </a:rPr>
              <a:t>Ville de Matane </a:t>
            </a:r>
          </a:p>
          <a:p>
            <a:pPr algn="r"/>
            <a:r>
              <a:rPr lang="fr-CA" sz="1000" b="1" kern="1200" cap="small" baseline="0" noProof="0" dirty="0">
                <a:solidFill>
                  <a:srgbClr val="FF0000"/>
                </a:solidFill>
                <a:latin typeface="+mn-lt"/>
                <a:ea typeface="+mn-ea"/>
                <a:cs typeface="+mn-cs"/>
              </a:rPr>
              <a:t>PROJET</a:t>
            </a:r>
            <a:endParaRPr lang="fr-CA" sz="1000" kern="1200" noProof="0" dirty="0">
              <a:solidFill>
                <a:srgbClr val="747678"/>
              </a:solidFill>
              <a:latin typeface="+mn-lt"/>
              <a:ea typeface="+mn-ea"/>
              <a:cs typeface="+mn-cs"/>
            </a:endParaRPr>
          </a:p>
        </p:txBody>
      </p:sp>
      <p:sp>
        <p:nvSpPr>
          <p:cNvPr id="20" name="Ellipse 19"/>
          <p:cNvSpPr/>
          <p:nvPr userDrawn="1"/>
        </p:nvSpPr>
        <p:spPr>
          <a:xfrm>
            <a:off x="9113649" y="7231135"/>
            <a:ext cx="396044" cy="408045"/>
          </a:xfrm>
          <a:prstGeom prst="ellipse">
            <a:avLst/>
          </a:prstGeom>
          <a:solidFill>
            <a:srgbClr val="DED8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2207">
              <a:solidFill>
                <a:schemeClr val="bg1"/>
              </a:solidFill>
            </a:endParaRPr>
          </a:p>
        </p:txBody>
      </p:sp>
      <p:sp>
        <p:nvSpPr>
          <p:cNvPr id="21" name="Slide Number Placeholder 5"/>
          <p:cNvSpPr txBox="1">
            <a:spLocks/>
          </p:cNvSpPr>
          <p:nvPr userDrawn="1"/>
        </p:nvSpPr>
        <p:spPr>
          <a:xfrm>
            <a:off x="9034440" y="7267475"/>
            <a:ext cx="554462" cy="249669"/>
          </a:xfrm>
          <a:prstGeom prst="rect">
            <a:avLst/>
          </a:prstGeom>
        </p:spPr>
        <p:txBody>
          <a:bodyPr lIns="0" rIns="0"/>
          <a:lstStyle>
            <a:defPPr>
              <a:defRPr lang="en-US"/>
            </a:defPPr>
            <a:lvl1pPr marL="0" algn="l" defTabSz="457200" rtl="0" eaLnBrk="1" latinLnBrk="0" hangingPunct="1">
              <a:defRPr sz="8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2B8EE54B-3F47-064B-A553-EA9C9EAD2777}" type="slidenum">
              <a:rPr lang="en-US" sz="1430" b="0" smtClean="0">
                <a:solidFill>
                  <a:schemeClr val="bg1"/>
                </a:solidFill>
              </a:rPr>
              <a:pPr algn="ctr"/>
              <a:t>‹N°›</a:t>
            </a:fld>
            <a:endParaRPr lang="en-US" sz="1430" b="0" dirty="0">
              <a:solidFill>
                <a:schemeClr val="bg1"/>
              </a:solidFill>
            </a:endParaRPr>
          </a:p>
        </p:txBody>
      </p:sp>
      <p:sp>
        <p:nvSpPr>
          <p:cNvPr id="11" name="Text Placeholder 5"/>
          <p:cNvSpPr>
            <a:spLocks noGrp="1"/>
          </p:cNvSpPr>
          <p:nvPr>
            <p:ph type="body" sz="quarter" idx="11" hasCustomPrompt="1"/>
          </p:nvPr>
        </p:nvSpPr>
        <p:spPr>
          <a:xfrm>
            <a:off x="1586066" y="424778"/>
            <a:ext cx="7958036" cy="1421195"/>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4F2D7F"/>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6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24169284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GRAPHIQUE_VERTICAL (ver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499" y="0"/>
            <a:ext cx="1346550" cy="7772400"/>
          </a:xfrm>
          <a:prstGeom prst="rect">
            <a:avLst/>
          </a:prstGeom>
          <a:solidFill>
            <a:srgbClr val="9AD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922"/>
          </a:p>
        </p:txBody>
      </p:sp>
      <p:sp>
        <p:nvSpPr>
          <p:cNvPr id="8" name="Titre 3"/>
          <p:cNvSpPr>
            <a:spLocks noGrp="1"/>
          </p:cNvSpPr>
          <p:nvPr>
            <p:ph type="title" hasCustomPrompt="1"/>
          </p:nvPr>
        </p:nvSpPr>
        <p:spPr>
          <a:xfrm rot="16200000">
            <a:off x="-1921549" y="2497191"/>
            <a:ext cx="4688039" cy="483847"/>
          </a:xfrm>
          <a:prstGeom prst="rect">
            <a:avLst/>
          </a:prstGeom>
        </p:spPr>
        <p:txBody>
          <a:bodyPr lIns="0" rIns="0" anchor="b"/>
          <a:lstStyle>
            <a:lvl1pPr algn="r">
              <a:defRPr lang="fr-CA" sz="2860" dirty="0">
                <a:solidFill>
                  <a:schemeClr val="bg1"/>
                </a:solidFill>
              </a:defRPr>
            </a:lvl1pPr>
          </a:lstStyle>
          <a:p>
            <a:r>
              <a:rPr lang="fr-FR" dirty="0"/>
              <a:t>Style du titre</a:t>
            </a:r>
            <a:endParaRPr lang="fr-CA" dirty="0"/>
          </a:p>
        </p:txBody>
      </p:sp>
      <p:sp>
        <p:nvSpPr>
          <p:cNvPr id="10" name="Espace réservé du texte 8"/>
          <p:cNvSpPr>
            <a:spLocks noGrp="1"/>
          </p:cNvSpPr>
          <p:nvPr>
            <p:ph type="body" sz="quarter" idx="16"/>
          </p:nvPr>
        </p:nvSpPr>
        <p:spPr>
          <a:xfrm>
            <a:off x="707490" y="395093"/>
            <a:ext cx="575111" cy="3850450"/>
          </a:xfrm>
          <a:prstGeom prst="rect">
            <a:avLst/>
          </a:prstGeom>
        </p:spPr>
        <p:txBody>
          <a:bodyPr vert="vert270" lIns="0" rIns="0"/>
          <a:lstStyle>
            <a:lvl1pPr marL="0" indent="0" algn="r">
              <a:buNone/>
              <a:defRPr sz="1870" b="1">
                <a:solidFill>
                  <a:srgbClr val="4F2D7F"/>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endParaRPr lang="fr-CA" dirty="0"/>
          </a:p>
        </p:txBody>
      </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5316" y="7257698"/>
            <a:ext cx="1474455" cy="505106"/>
          </a:xfrm>
          <a:prstGeom prst="rect">
            <a:avLst/>
          </a:prstGeom>
        </p:spPr>
      </p:pic>
      <p:pic>
        <p:nvPicPr>
          <p:cNvPr id="18" name="Image 17"/>
          <p:cNvPicPr>
            <a:picLocks noChangeAspect="1"/>
          </p:cNvPicPr>
          <p:nvPr userDrawn="1"/>
        </p:nvPicPr>
        <p:blipFill rotWithShape="1">
          <a:blip r:embed="rId3" cstate="print">
            <a:extLst>
              <a:ext uri="{28A0092B-C50C-407E-A947-70E740481C1C}">
                <a14:useLocalDpi xmlns:a14="http://schemas.microsoft.com/office/drawing/2010/main" val="0"/>
              </a:ext>
            </a:extLst>
          </a:blip>
          <a:srcRect l="33777" r="35285" b="43124"/>
          <a:stretch/>
        </p:blipFill>
        <p:spPr>
          <a:xfrm>
            <a:off x="-40163" y="5182346"/>
            <a:ext cx="1425758" cy="2621091"/>
          </a:xfrm>
          <a:prstGeom prst="rect">
            <a:avLst/>
          </a:prstGeom>
        </p:spPr>
      </p:pic>
      <p:sp>
        <p:nvSpPr>
          <p:cNvPr id="19" name="ZoneTexte 18"/>
          <p:cNvSpPr txBox="1"/>
          <p:nvPr userDrawn="1"/>
        </p:nvSpPr>
        <p:spPr>
          <a:xfrm>
            <a:off x="6104756" y="7232172"/>
            <a:ext cx="2763013" cy="400110"/>
          </a:xfrm>
          <a:prstGeom prst="rect">
            <a:avLst/>
          </a:prstGeom>
          <a:noFill/>
          <a:ln>
            <a:noFill/>
          </a:ln>
        </p:spPr>
        <p:txBody>
          <a:bodyPr wrap="square" lIns="0" rIns="0" rtlCol="0">
            <a:spAutoFit/>
          </a:bodyPr>
          <a:lstStyle/>
          <a:p>
            <a:pPr algn="r"/>
            <a:r>
              <a:rPr lang="fr-FR" sz="1000" b="1" kern="1200" noProof="0" dirty="0">
                <a:solidFill>
                  <a:srgbClr val="747678"/>
                </a:solidFill>
                <a:latin typeface="+mn-lt"/>
                <a:ea typeface="+mn-ea"/>
                <a:cs typeface="+mn-cs"/>
              </a:rPr>
              <a:t>Ville de Matane </a:t>
            </a:r>
          </a:p>
          <a:p>
            <a:pPr algn="r"/>
            <a:r>
              <a:rPr lang="fr-CA" sz="1000" b="1" kern="1200" cap="small" baseline="0" noProof="0" dirty="0">
                <a:solidFill>
                  <a:srgbClr val="FF0000"/>
                </a:solidFill>
                <a:latin typeface="+mn-lt"/>
                <a:ea typeface="+mn-ea"/>
                <a:cs typeface="+mn-cs"/>
              </a:rPr>
              <a:t>PROJET</a:t>
            </a:r>
            <a:endParaRPr lang="fr-CA" sz="1000" kern="1200" noProof="0" dirty="0">
              <a:solidFill>
                <a:srgbClr val="747678"/>
              </a:solidFill>
              <a:latin typeface="+mn-lt"/>
              <a:ea typeface="+mn-ea"/>
              <a:cs typeface="+mn-cs"/>
            </a:endParaRPr>
          </a:p>
        </p:txBody>
      </p:sp>
      <p:sp>
        <p:nvSpPr>
          <p:cNvPr id="20" name="Ellipse 19"/>
          <p:cNvSpPr/>
          <p:nvPr userDrawn="1"/>
        </p:nvSpPr>
        <p:spPr>
          <a:xfrm>
            <a:off x="9113649" y="7231135"/>
            <a:ext cx="396044" cy="408045"/>
          </a:xfrm>
          <a:prstGeom prst="ellipse">
            <a:avLst/>
          </a:prstGeom>
          <a:solidFill>
            <a:srgbClr val="DED8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2207">
              <a:solidFill>
                <a:schemeClr val="bg1"/>
              </a:solidFill>
            </a:endParaRPr>
          </a:p>
        </p:txBody>
      </p:sp>
      <p:sp>
        <p:nvSpPr>
          <p:cNvPr id="21" name="Slide Number Placeholder 5"/>
          <p:cNvSpPr txBox="1">
            <a:spLocks/>
          </p:cNvSpPr>
          <p:nvPr userDrawn="1"/>
        </p:nvSpPr>
        <p:spPr>
          <a:xfrm>
            <a:off x="9034440" y="7267475"/>
            <a:ext cx="554462" cy="249669"/>
          </a:xfrm>
          <a:prstGeom prst="rect">
            <a:avLst/>
          </a:prstGeom>
        </p:spPr>
        <p:txBody>
          <a:bodyPr lIns="0" rIns="0"/>
          <a:lstStyle>
            <a:defPPr>
              <a:defRPr lang="en-US"/>
            </a:defPPr>
            <a:lvl1pPr marL="0" algn="l" defTabSz="457200" rtl="0" eaLnBrk="1" latinLnBrk="0" hangingPunct="1">
              <a:defRPr sz="8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2B8EE54B-3F47-064B-A553-EA9C9EAD2777}" type="slidenum">
              <a:rPr lang="en-US" sz="1430" b="0" smtClean="0">
                <a:solidFill>
                  <a:schemeClr val="bg1"/>
                </a:solidFill>
              </a:rPr>
              <a:pPr algn="ctr"/>
              <a:t>‹N°›</a:t>
            </a:fld>
            <a:endParaRPr lang="en-US" sz="1430" b="0" dirty="0">
              <a:solidFill>
                <a:schemeClr val="bg1"/>
              </a:solidFill>
            </a:endParaRPr>
          </a:p>
        </p:txBody>
      </p:sp>
      <p:sp>
        <p:nvSpPr>
          <p:cNvPr id="11" name="Text Placeholder 5"/>
          <p:cNvSpPr>
            <a:spLocks noGrp="1"/>
          </p:cNvSpPr>
          <p:nvPr>
            <p:ph type="body" sz="quarter" idx="11" hasCustomPrompt="1"/>
          </p:nvPr>
        </p:nvSpPr>
        <p:spPr>
          <a:xfrm>
            <a:off x="1586066" y="424778"/>
            <a:ext cx="7958036" cy="1421195"/>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4F2D7F"/>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6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7543962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Équipe">
    <p:spTree>
      <p:nvGrpSpPr>
        <p:cNvPr id="1" name=""/>
        <p:cNvGrpSpPr/>
        <p:nvPr/>
      </p:nvGrpSpPr>
      <p:grpSpPr>
        <a:xfrm>
          <a:off x="0" y="0"/>
          <a:ext cx="0" cy="0"/>
          <a:chOff x="0" y="0"/>
          <a:chExt cx="0" cy="0"/>
        </a:xfrm>
      </p:grpSpPr>
      <p:sp>
        <p:nvSpPr>
          <p:cNvPr id="10" name="Isosceles Triangle 17"/>
          <p:cNvSpPr/>
          <p:nvPr userDrawn="1"/>
        </p:nvSpPr>
        <p:spPr>
          <a:xfrm>
            <a:off x="3345816" y="5844819"/>
            <a:ext cx="408623" cy="363432"/>
          </a:xfrm>
          <a:prstGeom prst="triangle">
            <a:avLst/>
          </a:prstGeom>
          <a:solidFill>
            <a:srgbClr val="361F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85039" eaLnBrk="1" fontAlgn="auto" hangingPunct="1">
              <a:spcBef>
                <a:spcPts val="0"/>
              </a:spcBef>
              <a:spcAft>
                <a:spcPts val="0"/>
              </a:spcAft>
              <a:defRPr/>
            </a:pPr>
            <a:endParaRPr lang="en-US" sz="871"/>
          </a:p>
        </p:txBody>
      </p:sp>
      <p:sp>
        <p:nvSpPr>
          <p:cNvPr id="11" name="Rectangle 10"/>
          <p:cNvSpPr/>
          <p:nvPr userDrawn="1"/>
        </p:nvSpPr>
        <p:spPr>
          <a:xfrm>
            <a:off x="-2907" y="0"/>
            <a:ext cx="3607753" cy="7772400"/>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85039" eaLnBrk="1" fontAlgn="auto" hangingPunct="1">
              <a:spcBef>
                <a:spcPts val="0"/>
              </a:spcBef>
              <a:spcAft>
                <a:spcPts val="0"/>
              </a:spcAft>
              <a:defRPr/>
            </a:pPr>
            <a:endParaRPr lang="en-US" sz="871"/>
          </a:p>
        </p:txBody>
      </p:sp>
      <p:sp>
        <p:nvSpPr>
          <p:cNvPr id="13" name="Rectangle 12"/>
          <p:cNvSpPr/>
          <p:nvPr userDrawn="1"/>
        </p:nvSpPr>
        <p:spPr>
          <a:xfrm>
            <a:off x="0" y="6208251"/>
            <a:ext cx="3754438" cy="822219"/>
          </a:xfrm>
          <a:prstGeom prst="rect">
            <a:avLst/>
          </a:prstGeom>
          <a:solidFill>
            <a:srgbClr val="B8AA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85039" eaLnBrk="1" fontAlgn="auto" hangingPunct="1">
              <a:spcBef>
                <a:spcPts val="0"/>
              </a:spcBef>
              <a:spcAft>
                <a:spcPts val="0"/>
              </a:spcAft>
              <a:defRPr/>
            </a:pPr>
            <a:endParaRPr lang="en-US" sz="871"/>
          </a:p>
        </p:txBody>
      </p:sp>
      <p:sp>
        <p:nvSpPr>
          <p:cNvPr id="5" name="Title 13"/>
          <p:cNvSpPr>
            <a:spLocks noGrp="1"/>
          </p:cNvSpPr>
          <p:nvPr>
            <p:ph type="title"/>
          </p:nvPr>
        </p:nvSpPr>
        <p:spPr>
          <a:xfrm>
            <a:off x="367614" y="262333"/>
            <a:ext cx="2839784" cy="1338815"/>
          </a:xfrm>
          <a:prstGeom prst="rect">
            <a:avLst/>
          </a:prstGeom>
        </p:spPr>
        <p:txBody>
          <a:bodyPr vert="horz" lIns="0" rIns="0" bIns="0" anchor="b"/>
          <a:lstStyle>
            <a:lvl1pPr algn="l" rtl="0">
              <a:lnSpc>
                <a:spcPts val="3740"/>
              </a:lnSpc>
              <a:defRPr sz="3300" b="1">
                <a:solidFill>
                  <a:schemeClr val="bg1"/>
                </a:solidFill>
                <a:latin typeface="+mn-lt"/>
              </a:defRPr>
            </a:lvl1pPr>
          </a:lstStyle>
          <a:p>
            <a:pPr rtl="0">
              <a:lnSpc>
                <a:spcPts val="3400"/>
              </a:lnSpc>
            </a:pPr>
            <a:r>
              <a:rPr lang="fr-FR"/>
              <a:t>Modifiez le style du titre</a:t>
            </a:r>
            <a:endParaRPr lang="en-US" dirty="0"/>
          </a:p>
        </p:txBody>
      </p:sp>
      <p:sp>
        <p:nvSpPr>
          <p:cNvPr id="4" name="Espace réservé du texte 3"/>
          <p:cNvSpPr>
            <a:spLocks noGrp="1"/>
          </p:cNvSpPr>
          <p:nvPr>
            <p:ph type="body" sz="quarter" idx="12" hasCustomPrompt="1"/>
          </p:nvPr>
        </p:nvSpPr>
        <p:spPr>
          <a:xfrm>
            <a:off x="111760" y="6304747"/>
            <a:ext cx="3412472" cy="625022"/>
          </a:xfrm>
          <a:prstGeom prst="rect">
            <a:avLst/>
          </a:prstGeom>
        </p:spPr>
        <p:txBody>
          <a:bodyPr/>
          <a:lstStyle>
            <a:lvl1pPr marL="0" indent="0" algn="ctr">
              <a:buNone/>
              <a:defRPr sz="1320">
                <a:solidFill>
                  <a:schemeClr val="bg1"/>
                </a:solidFill>
              </a:defRPr>
            </a:lvl1pPr>
            <a:lvl2pPr marL="502920" indent="0">
              <a:buNone/>
              <a:defRPr/>
            </a:lvl2pPr>
            <a:lvl3pPr marL="1005840" indent="0">
              <a:buNone/>
              <a:defRPr/>
            </a:lvl3pPr>
            <a:lvl4pPr marL="1508760" indent="0">
              <a:buNone/>
              <a:defRPr/>
            </a:lvl4pPr>
            <a:lvl5pPr marL="2011680" indent="0">
              <a:buNone/>
              <a:defRPr/>
            </a:lvl5pPr>
          </a:lstStyle>
          <a:p>
            <a:pPr lvl="0"/>
            <a:r>
              <a:rPr lang="fr-FR" dirty="0"/>
              <a:t>Texte ici</a:t>
            </a:r>
            <a:endParaRPr lang="fr-CA" dirty="0"/>
          </a:p>
        </p:txBody>
      </p:sp>
      <p:sp>
        <p:nvSpPr>
          <p:cNvPr id="12" name="Espace réservé pour une image  2"/>
          <p:cNvSpPr>
            <a:spLocks noGrp="1"/>
          </p:cNvSpPr>
          <p:nvPr>
            <p:ph type="pic" sz="quarter" idx="14" hasCustomPrompt="1"/>
          </p:nvPr>
        </p:nvSpPr>
        <p:spPr>
          <a:xfrm>
            <a:off x="641474" y="1912116"/>
            <a:ext cx="2312067" cy="2382130"/>
          </a:xfrm>
          <a:prstGeom prst="ellipse">
            <a:avLst/>
          </a:prstGeom>
          <a:solidFill>
            <a:srgbClr val="FFFFFF"/>
          </a:solidFill>
          <a:effectLst>
            <a:outerShdw blurRad="50800" dist="38100" dir="2700000" algn="tl" rotWithShape="0">
              <a:schemeClr val="bg1">
                <a:lumMod val="75000"/>
              </a:schemeClr>
            </a:outerShdw>
          </a:effectLst>
        </p:spPr>
        <p:txBody>
          <a:bodyPr anchor="ctr"/>
          <a:lstStyle>
            <a:lvl1pPr marL="0" indent="0" algn="ctr">
              <a:buNone/>
              <a:defRPr sz="1650">
                <a:solidFill>
                  <a:schemeClr val="bg1"/>
                </a:solidFill>
              </a:defRPr>
            </a:lvl1pPr>
          </a:lstStyle>
          <a:p>
            <a:r>
              <a:rPr lang="fr-CA" dirty="0"/>
              <a:t>Photo</a:t>
            </a:r>
          </a:p>
        </p:txBody>
      </p:sp>
      <p:sp>
        <p:nvSpPr>
          <p:cNvPr id="20" name="Espace réservé pour une image  2"/>
          <p:cNvSpPr>
            <a:spLocks noGrp="1"/>
          </p:cNvSpPr>
          <p:nvPr>
            <p:ph type="pic" sz="quarter" idx="15" hasCustomPrompt="1"/>
          </p:nvPr>
        </p:nvSpPr>
        <p:spPr>
          <a:xfrm>
            <a:off x="3892337" y="1029883"/>
            <a:ext cx="1504967" cy="1550572"/>
          </a:xfrm>
          <a:prstGeom prst="ellipse">
            <a:avLst/>
          </a:prstGeom>
          <a:solidFill>
            <a:schemeClr val="bg1"/>
          </a:solidFill>
          <a:ln w="28575">
            <a:solidFill>
              <a:srgbClr val="C8BEAF"/>
            </a:solidFill>
          </a:ln>
          <a:effectLst>
            <a:outerShdw blurRad="50800" dist="38100" dir="2700000" algn="tl" rotWithShape="0">
              <a:schemeClr val="bg1">
                <a:lumMod val="75000"/>
              </a:schemeClr>
            </a:outerShdw>
          </a:effectLst>
        </p:spPr>
        <p:txBody>
          <a:bodyPr anchor="ctr"/>
          <a:lstStyle>
            <a:lvl1pPr marL="0" indent="0" algn="ctr">
              <a:buNone/>
              <a:defRPr sz="1650">
                <a:solidFill>
                  <a:schemeClr val="bg1"/>
                </a:solidFill>
              </a:defRPr>
            </a:lvl1pPr>
          </a:lstStyle>
          <a:p>
            <a:r>
              <a:rPr lang="fr-CA" dirty="0"/>
              <a:t>Photo</a:t>
            </a:r>
          </a:p>
        </p:txBody>
      </p:sp>
      <p:sp>
        <p:nvSpPr>
          <p:cNvPr id="24" name="Espace réservé pour une image  2"/>
          <p:cNvSpPr>
            <a:spLocks noGrp="1"/>
          </p:cNvSpPr>
          <p:nvPr>
            <p:ph type="pic" sz="quarter" idx="16" hasCustomPrompt="1"/>
          </p:nvPr>
        </p:nvSpPr>
        <p:spPr>
          <a:xfrm>
            <a:off x="5991369" y="1029883"/>
            <a:ext cx="1504967" cy="1550572"/>
          </a:xfrm>
          <a:prstGeom prst="ellipse">
            <a:avLst/>
          </a:prstGeom>
          <a:solidFill>
            <a:schemeClr val="bg1"/>
          </a:solidFill>
          <a:ln w="28575">
            <a:solidFill>
              <a:srgbClr val="C8BEAF"/>
            </a:solidFill>
          </a:ln>
          <a:effectLst>
            <a:outerShdw blurRad="50800" dist="38100" dir="2700000" algn="tl" rotWithShape="0">
              <a:schemeClr val="bg1">
                <a:lumMod val="75000"/>
              </a:schemeClr>
            </a:outerShdw>
          </a:effectLst>
        </p:spPr>
        <p:txBody>
          <a:bodyPr anchor="ctr"/>
          <a:lstStyle>
            <a:lvl1pPr marL="0" indent="0" algn="ctr">
              <a:buNone/>
              <a:defRPr sz="1650">
                <a:solidFill>
                  <a:schemeClr val="bg1"/>
                </a:solidFill>
              </a:defRPr>
            </a:lvl1pPr>
          </a:lstStyle>
          <a:p>
            <a:r>
              <a:rPr lang="fr-CA" dirty="0"/>
              <a:t>Photo</a:t>
            </a:r>
          </a:p>
        </p:txBody>
      </p:sp>
      <p:sp>
        <p:nvSpPr>
          <p:cNvPr id="27" name="Espace réservé pour une image  2"/>
          <p:cNvSpPr>
            <a:spLocks noGrp="1"/>
          </p:cNvSpPr>
          <p:nvPr>
            <p:ph type="pic" sz="quarter" idx="17" hasCustomPrompt="1"/>
          </p:nvPr>
        </p:nvSpPr>
        <p:spPr>
          <a:xfrm>
            <a:off x="8090402" y="1029883"/>
            <a:ext cx="1504967" cy="1550572"/>
          </a:xfrm>
          <a:prstGeom prst="ellipse">
            <a:avLst/>
          </a:prstGeom>
          <a:solidFill>
            <a:schemeClr val="bg1"/>
          </a:solidFill>
          <a:ln w="28575">
            <a:solidFill>
              <a:srgbClr val="C8BEAF"/>
            </a:solidFill>
          </a:ln>
          <a:effectLst>
            <a:outerShdw blurRad="50800" dist="38100" dir="2700000" algn="tl" rotWithShape="0">
              <a:schemeClr val="bg1">
                <a:lumMod val="75000"/>
              </a:schemeClr>
            </a:outerShdw>
          </a:effectLst>
        </p:spPr>
        <p:txBody>
          <a:bodyPr anchor="ctr"/>
          <a:lstStyle>
            <a:lvl1pPr marL="0" indent="0" algn="ctr">
              <a:buNone/>
              <a:defRPr sz="1650">
                <a:solidFill>
                  <a:schemeClr val="bg1"/>
                </a:solidFill>
              </a:defRPr>
            </a:lvl1pPr>
          </a:lstStyle>
          <a:p>
            <a:r>
              <a:rPr lang="fr-CA" dirty="0"/>
              <a:t>Photo</a:t>
            </a:r>
          </a:p>
        </p:txBody>
      </p:sp>
      <p:sp>
        <p:nvSpPr>
          <p:cNvPr id="32" name="Espace réservé pour une image  2"/>
          <p:cNvSpPr>
            <a:spLocks noGrp="1"/>
          </p:cNvSpPr>
          <p:nvPr>
            <p:ph type="pic" sz="quarter" idx="18" hasCustomPrompt="1"/>
          </p:nvPr>
        </p:nvSpPr>
        <p:spPr>
          <a:xfrm>
            <a:off x="3892337" y="3686032"/>
            <a:ext cx="1504967" cy="1550572"/>
          </a:xfrm>
          <a:prstGeom prst="ellipse">
            <a:avLst/>
          </a:prstGeom>
          <a:solidFill>
            <a:schemeClr val="bg1"/>
          </a:solidFill>
          <a:ln w="28575">
            <a:solidFill>
              <a:srgbClr val="C8BEAF"/>
            </a:solidFill>
          </a:ln>
          <a:effectLst>
            <a:outerShdw blurRad="50800" dist="38100" dir="2700000" algn="tl" rotWithShape="0">
              <a:schemeClr val="bg1">
                <a:lumMod val="75000"/>
              </a:schemeClr>
            </a:outerShdw>
          </a:effectLst>
        </p:spPr>
        <p:txBody>
          <a:bodyPr anchor="ctr"/>
          <a:lstStyle>
            <a:lvl1pPr marL="0" indent="0" algn="ctr">
              <a:buNone/>
              <a:defRPr sz="1650">
                <a:solidFill>
                  <a:schemeClr val="bg1"/>
                </a:solidFill>
              </a:defRPr>
            </a:lvl1pPr>
          </a:lstStyle>
          <a:p>
            <a:r>
              <a:rPr lang="fr-CA" dirty="0"/>
              <a:t>Photo</a:t>
            </a:r>
          </a:p>
        </p:txBody>
      </p:sp>
      <p:sp>
        <p:nvSpPr>
          <p:cNvPr id="35" name="Espace réservé pour une image  2"/>
          <p:cNvSpPr>
            <a:spLocks noGrp="1"/>
          </p:cNvSpPr>
          <p:nvPr>
            <p:ph type="pic" sz="quarter" idx="19" hasCustomPrompt="1"/>
          </p:nvPr>
        </p:nvSpPr>
        <p:spPr>
          <a:xfrm>
            <a:off x="5991369" y="3686032"/>
            <a:ext cx="1504967" cy="1550572"/>
          </a:xfrm>
          <a:prstGeom prst="ellipse">
            <a:avLst/>
          </a:prstGeom>
          <a:solidFill>
            <a:schemeClr val="bg1"/>
          </a:solidFill>
          <a:ln w="28575">
            <a:solidFill>
              <a:srgbClr val="C8BEAF"/>
            </a:solidFill>
          </a:ln>
          <a:effectLst>
            <a:outerShdw blurRad="50800" dist="38100" dir="2700000" algn="tl" rotWithShape="0">
              <a:schemeClr val="bg1">
                <a:lumMod val="75000"/>
              </a:schemeClr>
            </a:outerShdw>
          </a:effectLst>
        </p:spPr>
        <p:txBody>
          <a:bodyPr anchor="ctr"/>
          <a:lstStyle>
            <a:lvl1pPr marL="0" indent="0" algn="ctr">
              <a:buNone/>
              <a:defRPr sz="1650">
                <a:solidFill>
                  <a:schemeClr val="bg1"/>
                </a:solidFill>
              </a:defRPr>
            </a:lvl1pPr>
          </a:lstStyle>
          <a:p>
            <a:r>
              <a:rPr lang="fr-CA" dirty="0"/>
              <a:t>Photo</a:t>
            </a:r>
          </a:p>
        </p:txBody>
      </p:sp>
      <p:sp>
        <p:nvSpPr>
          <p:cNvPr id="38" name="Espace réservé pour une image  2"/>
          <p:cNvSpPr>
            <a:spLocks noGrp="1"/>
          </p:cNvSpPr>
          <p:nvPr>
            <p:ph type="pic" sz="quarter" idx="20" hasCustomPrompt="1"/>
          </p:nvPr>
        </p:nvSpPr>
        <p:spPr>
          <a:xfrm>
            <a:off x="8090402" y="3686032"/>
            <a:ext cx="1504967" cy="1550572"/>
          </a:xfrm>
          <a:prstGeom prst="ellipse">
            <a:avLst/>
          </a:prstGeom>
          <a:solidFill>
            <a:schemeClr val="bg1"/>
          </a:solidFill>
          <a:ln w="28575">
            <a:solidFill>
              <a:srgbClr val="C8BEAF"/>
            </a:solidFill>
          </a:ln>
          <a:effectLst>
            <a:outerShdw blurRad="50800" dist="38100" dir="2700000" algn="tl" rotWithShape="0">
              <a:schemeClr val="bg1">
                <a:lumMod val="75000"/>
              </a:schemeClr>
            </a:outerShdw>
          </a:effectLst>
        </p:spPr>
        <p:txBody>
          <a:bodyPr anchor="ctr"/>
          <a:lstStyle>
            <a:lvl1pPr marL="0" indent="0" algn="ctr">
              <a:buNone/>
              <a:defRPr sz="1650">
                <a:solidFill>
                  <a:schemeClr val="bg1"/>
                </a:solidFill>
              </a:defRPr>
            </a:lvl1pPr>
          </a:lstStyle>
          <a:p>
            <a:r>
              <a:rPr lang="fr-CA" dirty="0"/>
              <a:t>Photo</a:t>
            </a:r>
          </a:p>
        </p:txBody>
      </p:sp>
      <p:sp>
        <p:nvSpPr>
          <p:cNvPr id="3" name="Espace réservé du texte 2"/>
          <p:cNvSpPr>
            <a:spLocks noGrp="1"/>
          </p:cNvSpPr>
          <p:nvPr>
            <p:ph type="body" sz="quarter" idx="21" hasCustomPrompt="1"/>
          </p:nvPr>
        </p:nvSpPr>
        <p:spPr>
          <a:xfrm>
            <a:off x="3763049" y="2739614"/>
            <a:ext cx="1767205" cy="305140"/>
          </a:xfrm>
          <a:prstGeom prst="rect">
            <a:avLst/>
          </a:prstGeom>
        </p:spPr>
        <p:txBody>
          <a:bodyPr/>
          <a:lstStyle>
            <a:lvl1pPr marL="0" indent="0" algn="ctr">
              <a:buNone/>
              <a:defRPr sz="1650" baseline="0">
                <a:solidFill>
                  <a:srgbClr val="4F2D7F"/>
                </a:solidFill>
                <a:latin typeface="Arial Narrow" panose="020B0606020202030204" pitchFamily="34" charset="0"/>
              </a:defRPr>
            </a:lvl1pPr>
          </a:lstStyle>
          <a:p>
            <a:pPr lvl="0"/>
            <a:r>
              <a:rPr lang="fr-FR" dirty="0"/>
              <a:t>Prénom Nom</a:t>
            </a:r>
            <a:endParaRPr lang="fr-CA" dirty="0"/>
          </a:p>
        </p:txBody>
      </p:sp>
      <p:sp>
        <p:nvSpPr>
          <p:cNvPr id="41" name="Espace réservé du texte 2"/>
          <p:cNvSpPr>
            <a:spLocks noGrp="1"/>
          </p:cNvSpPr>
          <p:nvPr>
            <p:ph type="body" sz="quarter" idx="22" hasCustomPrompt="1"/>
          </p:nvPr>
        </p:nvSpPr>
        <p:spPr>
          <a:xfrm>
            <a:off x="3763049" y="3091406"/>
            <a:ext cx="1767205" cy="305140"/>
          </a:xfrm>
          <a:prstGeom prst="rect">
            <a:avLst/>
          </a:prstGeom>
        </p:spPr>
        <p:txBody>
          <a:bodyPr/>
          <a:lstStyle>
            <a:lvl1pPr marL="0" indent="0" algn="ctr">
              <a:buNone/>
              <a:defRPr sz="1320" baseline="0">
                <a:solidFill>
                  <a:schemeClr val="tx1"/>
                </a:solidFill>
                <a:latin typeface="Arial Narrow" panose="020B0606020202030204" pitchFamily="34" charset="0"/>
              </a:defRPr>
            </a:lvl1pPr>
          </a:lstStyle>
          <a:p>
            <a:pPr lvl="0"/>
            <a:r>
              <a:rPr lang="fr-FR" dirty="0"/>
              <a:t>Fonction</a:t>
            </a:r>
            <a:endParaRPr lang="fr-CA" dirty="0"/>
          </a:p>
        </p:txBody>
      </p:sp>
      <p:sp>
        <p:nvSpPr>
          <p:cNvPr id="42" name="Espace réservé du texte 2"/>
          <p:cNvSpPr>
            <a:spLocks noGrp="1"/>
          </p:cNvSpPr>
          <p:nvPr>
            <p:ph type="body" sz="quarter" idx="23" hasCustomPrompt="1"/>
          </p:nvPr>
        </p:nvSpPr>
        <p:spPr>
          <a:xfrm>
            <a:off x="5900498" y="2739614"/>
            <a:ext cx="1767205" cy="305140"/>
          </a:xfrm>
          <a:prstGeom prst="rect">
            <a:avLst/>
          </a:prstGeom>
        </p:spPr>
        <p:txBody>
          <a:bodyPr/>
          <a:lstStyle>
            <a:lvl1pPr marL="0" indent="0" algn="ctr">
              <a:buNone/>
              <a:defRPr sz="1650" baseline="0">
                <a:solidFill>
                  <a:srgbClr val="4F2D7F"/>
                </a:solidFill>
                <a:latin typeface="Arial Narrow" panose="020B0606020202030204" pitchFamily="34" charset="0"/>
              </a:defRPr>
            </a:lvl1pPr>
          </a:lstStyle>
          <a:p>
            <a:pPr lvl="0"/>
            <a:r>
              <a:rPr lang="fr-FR" dirty="0"/>
              <a:t>Prénom Nom</a:t>
            </a:r>
            <a:endParaRPr lang="fr-CA" dirty="0"/>
          </a:p>
        </p:txBody>
      </p:sp>
      <p:sp>
        <p:nvSpPr>
          <p:cNvPr id="43" name="Espace réservé du texte 2"/>
          <p:cNvSpPr>
            <a:spLocks noGrp="1"/>
          </p:cNvSpPr>
          <p:nvPr>
            <p:ph type="body" sz="quarter" idx="24" hasCustomPrompt="1"/>
          </p:nvPr>
        </p:nvSpPr>
        <p:spPr>
          <a:xfrm>
            <a:off x="5900498" y="3091406"/>
            <a:ext cx="1767205" cy="305140"/>
          </a:xfrm>
          <a:prstGeom prst="rect">
            <a:avLst/>
          </a:prstGeom>
        </p:spPr>
        <p:txBody>
          <a:bodyPr/>
          <a:lstStyle>
            <a:lvl1pPr marL="0" indent="0" algn="ctr">
              <a:buNone/>
              <a:defRPr sz="1320" baseline="0">
                <a:solidFill>
                  <a:schemeClr val="tx1"/>
                </a:solidFill>
                <a:latin typeface="Arial Narrow" panose="020B0606020202030204" pitchFamily="34" charset="0"/>
              </a:defRPr>
            </a:lvl1pPr>
          </a:lstStyle>
          <a:p>
            <a:pPr lvl="0"/>
            <a:r>
              <a:rPr lang="fr-FR" dirty="0"/>
              <a:t>Fonction</a:t>
            </a:r>
            <a:endParaRPr lang="fr-CA" dirty="0"/>
          </a:p>
        </p:txBody>
      </p:sp>
      <p:sp>
        <p:nvSpPr>
          <p:cNvPr id="44" name="Espace réservé du texte 2"/>
          <p:cNvSpPr>
            <a:spLocks noGrp="1"/>
          </p:cNvSpPr>
          <p:nvPr>
            <p:ph type="body" sz="quarter" idx="25" hasCustomPrompt="1"/>
          </p:nvPr>
        </p:nvSpPr>
        <p:spPr>
          <a:xfrm>
            <a:off x="7947621" y="2739614"/>
            <a:ext cx="1767205" cy="305140"/>
          </a:xfrm>
          <a:prstGeom prst="rect">
            <a:avLst/>
          </a:prstGeom>
        </p:spPr>
        <p:txBody>
          <a:bodyPr/>
          <a:lstStyle>
            <a:lvl1pPr marL="0" indent="0" algn="ctr">
              <a:buNone/>
              <a:defRPr sz="1650" baseline="0">
                <a:solidFill>
                  <a:srgbClr val="4F2D7F"/>
                </a:solidFill>
                <a:latin typeface="Arial Narrow" panose="020B0606020202030204" pitchFamily="34" charset="0"/>
              </a:defRPr>
            </a:lvl1pPr>
          </a:lstStyle>
          <a:p>
            <a:pPr lvl="0"/>
            <a:r>
              <a:rPr lang="fr-FR" dirty="0"/>
              <a:t>Prénom Nom</a:t>
            </a:r>
            <a:endParaRPr lang="fr-CA" dirty="0"/>
          </a:p>
        </p:txBody>
      </p:sp>
      <p:sp>
        <p:nvSpPr>
          <p:cNvPr id="45" name="Espace réservé du texte 2"/>
          <p:cNvSpPr>
            <a:spLocks noGrp="1"/>
          </p:cNvSpPr>
          <p:nvPr>
            <p:ph type="body" sz="quarter" idx="26" hasCustomPrompt="1"/>
          </p:nvPr>
        </p:nvSpPr>
        <p:spPr>
          <a:xfrm>
            <a:off x="7947621" y="3091406"/>
            <a:ext cx="1767205" cy="305140"/>
          </a:xfrm>
          <a:prstGeom prst="rect">
            <a:avLst/>
          </a:prstGeom>
        </p:spPr>
        <p:txBody>
          <a:bodyPr/>
          <a:lstStyle>
            <a:lvl1pPr marL="0" indent="0" algn="ctr">
              <a:buNone/>
              <a:defRPr sz="1320" baseline="0">
                <a:solidFill>
                  <a:schemeClr val="tx1"/>
                </a:solidFill>
                <a:latin typeface="Arial Narrow" panose="020B0606020202030204" pitchFamily="34" charset="0"/>
              </a:defRPr>
            </a:lvl1pPr>
          </a:lstStyle>
          <a:p>
            <a:pPr lvl="0"/>
            <a:r>
              <a:rPr lang="fr-FR" dirty="0"/>
              <a:t>Fonction</a:t>
            </a:r>
            <a:endParaRPr lang="fr-CA" dirty="0"/>
          </a:p>
        </p:txBody>
      </p:sp>
      <p:sp>
        <p:nvSpPr>
          <p:cNvPr id="46" name="Espace réservé du texte 2"/>
          <p:cNvSpPr>
            <a:spLocks noGrp="1"/>
          </p:cNvSpPr>
          <p:nvPr>
            <p:ph type="body" sz="quarter" idx="27" hasCustomPrompt="1"/>
          </p:nvPr>
        </p:nvSpPr>
        <p:spPr>
          <a:xfrm>
            <a:off x="3763049" y="5401559"/>
            <a:ext cx="1767205" cy="305140"/>
          </a:xfrm>
          <a:prstGeom prst="rect">
            <a:avLst/>
          </a:prstGeom>
        </p:spPr>
        <p:txBody>
          <a:bodyPr/>
          <a:lstStyle>
            <a:lvl1pPr marL="0" indent="0" algn="ctr">
              <a:buNone/>
              <a:defRPr sz="1650" baseline="0">
                <a:solidFill>
                  <a:srgbClr val="4F2D7F"/>
                </a:solidFill>
                <a:latin typeface="Arial Narrow" panose="020B0606020202030204" pitchFamily="34" charset="0"/>
              </a:defRPr>
            </a:lvl1pPr>
          </a:lstStyle>
          <a:p>
            <a:pPr lvl="0"/>
            <a:r>
              <a:rPr lang="fr-FR" dirty="0"/>
              <a:t>Prénom Nom</a:t>
            </a:r>
            <a:endParaRPr lang="fr-CA" dirty="0"/>
          </a:p>
        </p:txBody>
      </p:sp>
      <p:sp>
        <p:nvSpPr>
          <p:cNvPr id="47" name="Espace réservé du texte 2"/>
          <p:cNvSpPr>
            <a:spLocks noGrp="1"/>
          </p:cNvSpPr>
          <p:nvPr>
            <p:ph type="body" sz="quarter" idx="28" hasCustomPrompt="1"/>
          </p:nvPr>
        </p:nvSpPr>
        <p:spPr>
          <a:xfrm>
            <a:off x="3763049" y="5753351"/>
            <a:ext cx="1767205" cy="305140"/>
          </a:xfrm>
          <a:prstGeom prst="rect">
            <a:avLst/>
          </a:prstGeom>
        </p:spPr>
        <p:txBody>
          <a:bodyPr/>
          <a:lstStyle>
            <a:lvl1pPr marL="0" indent="0" algn="ctr">
              <a:buNone/>
              <a:defRPr sz="1320" baseline="0">
                <a:solidFill>
                  <a:schemeClr val="tx1"/>
                </a:solidFill>
                <a:latin typeface="Arial Narrow" panose="020B0606020202030204" pitchFamily="34" charset="0"/>
              </a:defRPr>
            </a:lvl1pPr>
          </a:lstStyle>
          <a:p>
            <a:pPr lvl="0"/>
            <a:r>
              <a:rPr lang="fr-FR" dirty="0"/>
              <a:t>Fonction</a:t>
            </a:r>
            <a:endParaRPr lang="fr-CA" dirty="0"/>
          </a:p>
        </p:txBody>
      </p:sp>
      <p:sp>
        <p:nvSpPr>
          <p:cNvPr id="48" name="Espace réservé du texte 2"/>
          <p:cNvSpPr>
            <a:spLocks noGrp="1"/>
          </p:cNvSpPr>
          <p:nvPr>
            <p:ph type="body" sz="quarter" idx="29" hasCustomPrompt="1"/>
          </p:nvPr>
        </p:nvSpPr>
        <p:spPr>
          <a:xfrm>
            <a:off x="5900498" y="5401559"/>
            <a:ext cx="1767205" cy="305140"/>
          </a:xfrm>
          <a:prstGeom prst="rect">
            <a:avLst/>
          </a:prstGeom>
        </p:spPr>
        <p:txBody>
          <a:bodyPr/>
          <a:lstStyle>
            <a:lvl1pPr marL="0" indent="0" algn="ctr">
              <a:buNone/>
              <a:defRPr sz="1650" baseline="0">
                <a:solidFill>
                  <a:srgbClr val="4F2D7F"/>
                </a:solidFill>
                <a:latin typeface="Arial Narrow" panose="020B0606020202030204" pitchFamily="34" charset="0"/>
              </a:defRPr>
            </a:lvl1pPr>
          </a:lstStyle>
          <a:p>
            <a:pPr lvl="0"/>
            <a:r>
              <a:rPr lang="fr-FR" dirty="0"/>
              <a:t>Prénom Nom</a:t>
            </a:r>
            <a:endParaRPr lang="fr-CA" dirty="0"/>
          </a:p>
        </p:txBody>
      </p:sp>
      <p:sp>
        <p:nvSpPr>
          <p:cNvPr id="49" name="Espace réservé du texte 2"/>
          <p:cNvSpPr>
            <a:spLocks noGrp="1"/>
          </p:cNvSpPr>
          <p:nvPr>
            <p:ph type="body" sz="quarter" idx="30" hasCustomPrompt="1"/>
          </p:nvPr>
        </p:nvSpPr>
        <p:spPr>
          <a:xfrm>
            <a:off x="5900498" y="5753351"/>
            <a:ext cx="1767205" cy="305140"/>
          </a:xfrm>
          <a:prstGeom prst="rect">
            <a:avLst/>
          </a:prstGeom>
        </p:spPr>
        <p:txBody>
          <a:bodyPr/>
          <a:lstStyle>
            <a:lvl1pPr marL="0" indent="0" algn="ctr">
              <a:buNone/>
              <a:defRPr sz="1320" baseline="0">
                <a:solidFill>
                  <a:schemeClr val="tx1"/>
                </a:solidFill>
                <a:latin typeface="Arial Narrow" panose="020B0606020202030204" pitchFamily="34" charset="0"/>
              </a:defRPr>
            </a:lvl1pPr>
          </a:lstStyle>
          <a:p>
            <a:pPr lvl="0"/>
            <a:r>
              <a:rPr lang="fr-FR" dirty="0"/>
              <a:t>Fonction</a:t>
            </a:r>
            <a:endParaRPr lang="fr-CA" dirty="0"/>
          </a:p>
        </p:txBody>
      </p:sp>
      <p:sp>
        <p:nvSpPr>
          <p:cNvPr id="50" name="Espace réservé du texte 2"/>
          <p:cNvSpPr>
            <a:spLocks noGrp="1"/>
          </p:cNvSpPr>
          <p:nvPr>
            <p:ph type="body" sz="quarter" idx="31" hasCustomPrompt="1"/>
          </p:nvPr>
        </p:nvSpPr>
        <p:spPr>
          <a:xfrm>
            <a:off x="7947621" y="5401559"/>
            <a:ext cx="1767205" cy="305140"/>
          </a:xfrm>
          <a:prstGeom prst="rect">
            <a:avLst/>
          </a:prstGeom>
        </p:spPr>
        <p:txBody>
          <a:bodyPr/>
          <a:lstStyle>
            <a:lvl1pPr marL="0" indent="0" algn="ctr">
              <a:buNone/>
              <a:defRPr sz="1650" baseline="0">
                <a:solidFill>
                  <a:srgbClr val="4F2D7F"/>
                </a:solidFill>
                <a:latin typeface="Arial Narrow" panose="020B0606020202030204" pitchFamily="34" charset="0"/>
              </a:defRPr>
            </a:lvl1pPr>
          </a:lstStyle>
          <a:p>
            <a:pPr lvl="0"/>
            <a:r>
              <a:rPr lang="fr-FR" dirty="0"/>
              <a:t>Prénom Nom</a:t>
            </a:r>
            <a:endParaRPr lang="fr-CA" dirty="0"/>
          </a:p>
        </p:txBody>
      </p:sp>
      <p:sp>
        <p:nvSpPr>
          <p:cNvPr id="51" name="Espace réservé du texte 2"/>
          <p:cNvSpPr>
            <a:spLocks noGrp="1"/>
          </p:cNvSpPr>
          <p:nvPr>
            <p:ph type="body" sz="quarter" idx="32" hasCustomPrompt="1"/>
          </p:nvPr>
        </p:nvSpPr>
        <p:spPr>
          <a:xfrm>
            <a:off x="7947621" y="5753351"/>
            <a:ext cx="1767205" cy="305140"/>
          </a:xfrm>
          <a:prstGeom prst="rect">
            <a:avLst/>
          </a:prstGeom>
        </p:spPr>
        <p:txBody>
          <a:bodyPr/>
          <a:lstStyle>
            <a:lvl1pPr marL="0" indent="0" algn="ctr">
              <a:buNone/>
              <a:defRPr sz="1320" baseline="0">
                <a:solidFill>
                  <a:schemeClr val="tx1"/>
                </a:solidFill>
                <a:latin typeface="Arial Narrow" panose="020B0606020202030204" pitchFamily="34" charset="0"/>
              </a:defRPr>
            </a:lvl1pPr>
          </a:lstStyle>
          <a:p>
            <a:pPr lvl="0"/>
            <a:r>
              <a:rPr lang="fr-FR" dirty="0"/>
              <a:t>Fonction</a:t>
            </a:r>
            <a:endParaRPr lang="fr-CA" dirty="0"/>
          </a:p>
        </p:txBody>
      </p:sp>
      <p:sp>
        <p:nvSpPr>
          <p:cNvPr id="52" name="Espace réservé du texte 2"/>
          <p:cNvSpPr>
            <a:spLocks noGrp="1"/>
          </p:cNvSpPr>
          <p:nvPr>
            <p:ph type="body" sz="quarter" idx="33" hasCustomPrompt="1"/>
          </p:nvPr>
        </p:nvSpPr>
        <p:spPr>
          <a:xfrm>
            <a:off x="435090" y="4462012"/>
            <a:ext cx="2704342" cy="378140"/>
          </a:xfrm>
          <a:prstGeom prst="rect">
            <a:avLst/>
          </a:prstGeom>
        </p:spPr>
        <p:txBody>
          <a:bodyPr/>
          <a:lstStyle>
            <a:lvl1pPr marL="0" indent="0" algn="ctr">
              <a:buNone/>
              <a:defRPr sz="1980" baseline="0">
                <a:solidFill>
                  <a:schemeClr val="bg1"/>
                </a:solidFill>
                <a:latin typeface="Arial Narrow" panose="020B0606020202030204" pitchFamily="34" charset="0"/>
              </a:defRPr>
            </a:lvl1pPr>
          </a:lstStyle>
          <a:p>
            <a:pPr lvl="0"/>
            <a:r>
              <a:rPr lang="fr-FR" dirty="0"/>
              <a:t>Prénom Nom</a:t>
            </a:r>
            <a:endParaRPr lang="fr-CA" dirty="0"/>
          </a:p>
        </p:txBody>
      </p:sp>
      <p:sp>
        <p:nvSpPr>
          <p:cNvPr id="53" name="Espace réservé du texte 2"/>
          <p:cNvSpPr>
            <a:spLocks noGrp="1"/>
          </p:cNvSpPr>
          <p:nvPr>
            <p:ph type="body" sz="quarter" idx="34" hasCustomPrompt="1"/>
          </p:nvPr>
        </p:nvSpPr>
        <p:spPr>
          <a:xfrm>
            <a:off x="435090" y="4824832"/>
            <a:ext cx="2704342" cy="378140"/>
          </a:xfrm>
          <a:prstGeom prst="rect">
            <a:avLst/>
          </a:prstGeom>
        </p:spPr>
        <p:txBody>
          <a:bodyPr/>
          <a:lstStyle>
            <a:lvl1pPr marL="0" indent="0" algn="ctr">
              <a:buNone/>
              <a:defRPr sz="1650" baseline="0">
                <a:solidFill>
                  <a:schemeClr val="bg1"/>
                </a:solidFill>
                <a:latin typeface="Arial Narrow" panose="020B0606020202030204" pitchFamily="34" charset="0"/>
              </a:defRPr>
            </a:lvl1pPr>
          </a:lstStyle>
          <a:p>
            <a:pPr lvl="0"/>
            <a:r>
              <a:rPr lang="fr-FR" dirty="0"/>
              <a:t>Fonction</a:t>
            </a:r>
            <a:endParaRPr lang="fr-CA" dirty="0"/>
          </a:p>
        </p:txBody>
      </p:sp>
      <p:pic>
        <p:nvPicPr>
          <p:cNvPr id="31" name="Imag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5940" y="7257698"/>
            <a:ext cx="1474455" cy="505106"/>
          </a:xfrm>
          <a:prstGeom prst="rect">
            <a:avLst/>
          </a:prstGeom>
        </p:spPr>
      </p:pic>
      <p:sp>
        <p:nvSpPr>
          <p:cNvPr id="56" name="ZoneTexte 55"/>
          <p:cNvSpPr txBox="1"/>
          <p:nvPr userDrawn="1"/>
        </p:nvSpPr>
        <p:spPr>
          <a:xfrm>
            <a:off x="6104756" y="7232172"/>
            <a:ext cx="2763013" cy="400110"/>
          </a:xfrm>
          <a:prstGeom prst="rect">
            <a:avLst/>
          </a:prstGeom>
          <a:noFill/>
          <a:ln>
            <a:noFill/>
          </a:ln>
        </p:spPr>
        <p:txBody>
          <a:bodyPr wrap="square" lIns="0" rIns="0" rtlCol="0">
            <a:spAutoFit/>
          </a:bodyPr>
          <a:lstStyle/>
          <a:p>
            <a:pPr algn="r"/>
            <a:r>
              <a:rPr lang="fr-FR" sz="1000" b="1" kern="1200" noProof="0" dirty="0">
                <a:solidFill>
                  <a:srgbClr val="747678"/>
                </a:solidFill>
                <a:latin typeface="+mn-lt"/>
                <a:ea typeface="+mn-ea"/>
                <a:cs typeface="+mn-cs"/>
              </a:rPr>
              <a:t>Ville de Matane </a:t>
            </a:r>
          </a:p>
          <a:p>
            <a:pPr algn="r"/>
            <a:r>
              <a:rPr lang="fr-CA" sz="1000" b="1" kern="1200" cap="small" baseline="0" noProof="0" dirty="0">
                <a:solidFill>
                  <a:srgbClr val="FF0000"/>
                </a:solidFill>
                <a:latin typeface="+mn-lt"/>
                <a:ea typeface="+mn-ea"/>
                <a:cs typeface="+mn-cs"/>
              </a:rPr>
              <a:t>PROJET</a:t>
            </a:r>
            <a:endParaRPr lang="fr-CA" sz="1000" kern="1200" noProof="0" dirty="0">
              <a:solidFill>
                <a:srgbClr val="747678"/>
              </a:solidFill>
              <a:latin typeface="+mn-lt"/>
              <a:ea typeface="+mn-ea"/>
              <a:cs typeface="+mn-cs"/>
            </a:endParaRPr>
          </a:p>
        </p:txBody>
      </p:sp>
      <p:sp>
        <p:nvSpPr>
          <p:cNvPr id="57" name="Ellipse 56"/>
          <p:cNvSpPr/>
          <p:nvPr userDrawn="1"/>
        </p:nvSpPr>
        <p:spPr>
          <a:xfrm>
            <a:off x="9113649" y="7231135"/>
            <a:ext cx="396044" cy="408045"/>
          </a:xfrm>
          <a:prstGeom prst="ellipse">
            <a:avLst/>
          </a:prstGeom>
          <a:solidFill>
            <a:srgbClr val="DED8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2207">
              <a:solidFill>
                <a:schemeClr val="bg1"/>
              </a:solidFill>
            </a:endParaRPr>
          </a:p>
        </p:txBody>
      </p:sp>
      <p:sp>
        <p:nvSpPr>
          <p:cNvPr id="58" name="Slide Number Placeholder 5"/>
          <p:cNvSpPr txBox="1">
            <a:spLocks/>
          </p:cNvSpPr>
          <p:nvPr userDrawn="1"/>
        </p:nvSpPr>
        <p:spPr>
          <a:xfrm>
            <a:off x="9034440" y="7267475"/>
            <a:ext cx="554462" cy="249669"/>
          </a:xfrm>
          <a:prstGeom prst="rect">
            <a:avLst/>
          </a:prstGeom>
        </p:spPr>
        <p:txBody>
          <a:bodyPr lIns="0" rIns="0"/>
          <a:lstStyle>
            <a:defPPr>
              <a:defRPr lang="en-US"/>
            </a:defPPr>
            <a:lvl1pPr marL="0" algn="l" defTabSz="457200" rtl="0" eaLnBrk="1" latinLnBrk="0" hangingPunct="1">
              <a:defRPr sz="8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2B8EE54B-3F47-064B-A553-EA9C9EAD2777}" type="slidenum">
              <a:rPr lang="en-US" sz="1430" b="0" smtClean="0">
                <a:solidFill>
                  <a:schemeClr val="bg1"/>
                </a:solidFill>
              </a:rPr>
              <a:pPr algn="ctr"/>
              <a:t>‹N°›</a:t>
            </a:fld>
            <a:endParaRPr lang="en-US" sz="1430" b="0" dirty="0">
              <a:solidFill>
                <a:schemeClr val="bg1"/>
              </a:solidFill>
            </a:endParaRPr>
          </a:p>
        </p:txBody>
      </p:sp>
    </p:spTree>
    <p:extLst>
      <p:ext uri="{BB962C8B-B14F-4D97-AF65-F5344CB8AC3E}">
        <p14:creationId xmlns:p14="http://schemas.microsoft.com/office/powerpoint/2010/main" val="350848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250"/>
                                        <p:tgtEl>
                                          <p:spTgt spid="11"/>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250"/>
                                        <p:tgtEl>
                                          <p:spTgt spid="13"/>
                                        </p:tgtEl>
                                      </p:cBhvr>
                                    </p:animEffect>
                                  </p:childTnLst>
                                </p:cTn>
                              </p:par>
                            </p:childTnLst>
                          </p:cTn>
                        </p:par>
                        <p:par>
                          <p:cTn id="12" fill="hold">
                            <p:stCondLst>
                              <p:cond delay="500"/>
                            </p:stCondLst>
                            <p:childTnLst>
                              <p:par>
                                <p:cTn id="13" presetID="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ppt_x"/>
                                          </p:val>
                                        </p:tav>
                                        <p:tav tm="100000">
                                          <p:val>
                                            <p:strVal val="#ppt_x"/>
                                          </p:val>
                                        </p:tav>
                                      </p:tavLst>
                                    </p:anim>
                                    <p:anim calcmode="lin" valueType="num">
                                      <p:cBhvr additive="base">
                                        <p:cTn id="16" dur="25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Étapes">
    <p:spTree>
      <p:nvGrpSpPr>
        <p:cNvPr id="1" name=""/>
        <p:cNvGrpSpPr/>
        <p:nvPr/>
      </p:nvGrpSpPr>
      <p:grpSpPr>
        <a:xfrm>
          <a:off x="0" y="0"/>
          <a:ext cx="0" cy="0"/>
          <a:chOff x="0" y="0"/>
          <a:chExt cx="0" cy="0"/>
        </a:xfrm>
      </p:grpSpPr>
      <p:sp>
        <p:nvSpPr>
          <p:cNvPr id="63" name="Title 13"/>
          <p:cNvSpPr>
            <a:spLocks noGrp="1"/>
          </p:cNvSpPr>
          <p:nvPr>
            <p:ph type="title" hasCustomPrompt="1"/>
          </p:nvPr>
        </p:nvSpPr>
        <p:spPr>
          <a:xfrm>
            <a:off x="599860" y="529749"/>
            <a:ext cx="8918368" cy="1071511"/>
          </a:xfrm>
          <a:prstGeom prst="rect">
            <a:avLst/>
          </a:prstGeom>
        </p:spPr>
        <p:txBody>
          <a:bodyPr vert="horz" lIns="0" rIns="0"/>
          <a:lstStyle>
            <a:lvl1pPr algn="l" rtl="0">
              <a:lnSpc>
                <a:spcPts val="3740"/>
              </a:lnSpc>
              <a:defRPr sz="3300" b="1">
                <a:solidFill>
                  <a:srgbClr val="4F2D7F"/>
                </a:solidFill>
                <a:latin typeface="+mn-lt"/>
              </a:defRPr>
            </a:lvl1pPr>
          </a:lstStyle>
          <a:p>
            <a:pPr lvl="0"/>
            <a:r>
              <a:rPr lang="fr-CA" dirty="0"/>
              <a:t>Modifiez le style du titre</a:t>
            </a:r>
            <a:endParaRPr lang="en-US" dirty="0"/>
          </a:p>
        </p:txBody>
      </p:sp>
    </p:spTree>
    <p:extLst>
      <p:ext uri="{BB962C8B-B14F-4D97-AF65-F5344CB8AC3E}">
        <p14:creationId xmlns:p14="http://schemas.microsoft.com/office/powerpoint/2010/main" val="9085870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cxnSp>
        <p:nvCxnSpPr>
          <p:cNvPr id="11" name="Straight Connector 10"/>
          <p:cNvCxnSpPr/>
          <p:nvPr userDrawn="1"/>
        </p:nvCxnSpPr>
        <p:spPr>
          <a:xfrm>
            <a:off x="5029237" y="1899926"/>
            <a:ext cx="1" cy="4692226"/>
          </a:xfrm>
          <a:prstGeom prst="line">
            <a:avLst/>
          </a:prstGeom>
          <a:ln w="7620">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2"/>
          <p:cNvSpPr>
            <a:spLocks noGrp="1"/>
          </p:cNvSpPr>
          <p:nvPr>
            <p:ph type="body" sz="quarter" idx="13" hasCustomPrompt="1"/>
          </p:nvPr>
        </p:nvSpPr>
        <p:spPr>
          <a:xfrm>
            <a:off x="5819917" y="1919741"/>
            <a:ext cx="3242628" cy="4845124"/>
          </a:xfrm>
          <a:prstGeom prst="rect">
            <a:avLst/>
          </a:prstGeom>
        </p:spPr>
        <p:txBody>
          <a:bodyPr vert="horz" lIns="0" tIns="0" anchor="ctr" anchorCtr="0"/>
          <a:lstStyle>
            <a:lvl1pPr marL="0" indent="0" algn="ctr">
              <a:lnSpc>
                <a:spcPct val="110000"/>
              </a:lnSpc>
              <a:spcBef>
                <a:spcPts val="660"/>
              </a:spcBef>
              <a:spcAft>
                <a:spcPts val="660"/>
              </a:spcAft>
              <a:buClr>
                <a:srgbClr val="FF7D1E"/>
              </a:buClr>
              <a:buSzPct val="78000"/>
              <a:buFont typeface="Arial"/>
              <a:buNone/>
              <a:defRPr sz="2800" b="0" baseline="0">
                <a:solidFill>
                  <a:srgbClr val="4F2D7F"/>
                </a:solidFill>
              </a:defRPr>
            </a:lvl1pPr>
          </a:lstStyle>
          <a:p>
            <a:pPr lvl="0"/>
            <a:r>
              <a:rPr lang="en-US" dirty="0" err="1"/>
              <a:t>Cliquez</a:t>
            </a:r>
            <a:r>
              <a:rPr lang="en-US" dirty="0"/>
              <a:t> </a:t>
            </a:r>
            <a:r>
              <a:rPr lang="en-US" dirty="0" err="1"/>
              <a:t>ici</a:t>
            </a:r>
            <a:r>
              <a:rPr lang="en-US" dirty="0"/>
              <a:t> pour </a:t>
            </a:r>
            <a:r>
              <a:rPr lang="en-US" dirty="0" err="1"/>
              <a:t>ajouter</a:t>
            </a:r>
            <a:r>
              <a:rPr lang="en-US" dirty="0"/>
              <a:t> </a:t>
            </a:r>
            <a:r>
              <a:rPr lang="en-US" dirty="0" err="1"/>
              <a:t>une</a:t>
            </a:r>
            <a:r>
              <a:rPr lang="en-US" dirty="0"/>
              <a:t> citation</a:t>
            </a:r>
          </a:p>
        </p:txBody>
      </p:sp>
      <p:sp>
        <p:nvSpPr>
          <p:cNvPr id="9" name="Title 13"/>
          <p:cNvSpPr>
            <a:spLocks noGrp="1"/>
          </p:cNvSpPr>
          <p:nvPr>
            <p:ph type="title" hasCustomPrompt="1"/>
          </p:nvPr>
        </p:nvSpPr>
        <p:spPr>
          <a:xfrm>
            <a:off x="593726" y="535711"/>
            <a:ext cx="8830787" cy="106554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pic>
        <p:nvPicPr>
          <p:cNvPr id="16" name="Image 15"/>
          <p:cNvPicPr>
            <a:picLocks noChangeAspect="1"/>
          </p:cNvPicPr>
          <p:nvPr userDrawn="1"/>
        </p:nvPicPr>
        <p:blipFill>
          <a:blip r:embed="rId2"/>
          <a:stretch>
            <a:fillRect/>
          </a:stretch>
        </p:blipFill>
        <p:spPr>
          <a:xfrm>
            <a:off x="5188919" y="1919740"/>
            <a:ext cx="630999" cy="527126"/>
          </a:xfrm>
          <a:prstGeom prst="rect">
            <a:avLst/>
          </a:prstGeom>
        </p:spPr>
      </p:pic>
      <p:pic>
        <p:nvPicPr>
          <p:cNvPr id="17" name="Image 16"/>
          <p:cNvPicPr>
            <a:picLocks noChangeAspect="1"/>
          </p:cNvPicPr>
          <p:nvPr userDrawn="1"/>
        </p:nvPicPr>
        <p:blipFill>
          <a:blip r:embed="rId2"/>
          <a:stretch>
            <a:fillRect/>
          </a:stretch>
        </p:blipFill>
        <p:spPr>
          <a:xfrm rot="10800000">
            <a:off x="9062546" y="6237740"/>
            <a:ext cx="630999" cy="527126"/>
          </a:xfrm>
          <a:prstGeom prst="rect">
            <a:avLst/>
          </a:prstGeom>
        </p:spPr>
      </p:pic>
      <p:sp>
        <p:nvSpPr>
          <p:cNvPr id="10" name="Text Placeholder 5"/>
          <p:cNvSpPr>
            <a:spLocks noGrp="1"/>
          </p:cNvSpPr>
          <p:nvPr>
            <p:ph type="body" sz="quarter" idx="11" hasCustomPrompt="1"/>
          </p:nvPr>
        </p:nvSpPr>
        <p:spPr>
          <a:xfrm>
            <a:off x="599862" y="1904176"/>
            <a:ext cx="4983801" cy="4860691"/>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00A7B5"/>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6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37051891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column bullet">
    <p:spTree>
      <p:nvGrpSpPr>
        <p:cNvPr id="1" name=""/>
        <p:cNvGrpSpPr/>
        <p:nvPr/>
      </p:nvGrpSpPr>
      <p:grpSpPr>
        <a:xfrm>
          <a:off x="0" y="0"/>
          <a:ext cx="0" cy="0"/>
          <a:chOff x="0" y="0"/>
          <a:chExt cx="0" cy="0"/>
        </a:xfrm>
      </p:grpSpPr>
      <p:sp>
        <p:nvSpPr>
          <p:cNvPr id="6" name="Title 13"/>
          <p:cNvSpPr>
            <a:spLocks noGrp="1"/>
          </p:cNvSpPr>
          <p:nvPr>
            <p:ph type="title" hasCustomPrompt="1"/>
          </p:nvPr>
        </p:nvSpPr>
        <p:spPr>
          <a:xfrm>
            <a:off x="599860" y="535711"/>
            <a:ext cx="8824655" cy="106554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7" name="Text Placeholder 5"/>
          <p:cNvSpPr>
            <a:spLocks noGrp="1"/>
          </p:cNvSpPr>
          <p:nvPr>
            <p:ph type="body" sz="quarter" idx="11" hasCustomPrompt="1"/>
          </p:nvPr>
        </p:nvSpPr>
        <p:spPr>
          <a:xfrm>
            <a:off x="599861" y="1904176"/>
            <a:ext cx="4270922" cy="4860691"/>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00A7B5"/>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
        <p:nvSpPr>
          <p:cNvPr id="9" name="Text Placeholder 5"/>
          <p:cNvSpPr>
            <a:spLocks noGrp="1"/>
          </p:cNvSpPr>
          <p:nvPr>
            <p:ph type="body" sz="quarter" idx="12" hasCustomPrompt="1"/>
          </p:nvPr>
        </p:nvSpPr>
        <p:spPr>
          <a:xfrm>
            <a:off x="5170995" y="1904176"/>
            <a:ext cx="4270922" cy="4860691"/>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00A7B5"/>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24419979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agnostics">
    <p:spTree>
      <p:nvGrpSpPr>
        <p:cNvPr id="1" name=""/>
        <p:cNvGrpSpPr/>
        <p:nvPr/>
      </p:nvGrpSpPr>
      <p:grpSpPr>
        <a:xfrm>
          <a:off x="0" y="0"/>
          <a:ext cx="0" cy="0"/>
          <a:chOff x="0" y="0"/>
          <a:chExt cx="0" cy="0"/>
        </a:xfrm>
      </p:grpSpPr>
      <p:sp>
        <p:nvSpPr>
          <p:cNvPr id="2" name="Rectangle 1"/>
          <p:cNvSpPr/>
          <p:nvPr userDrawn="1"/>
        </p:nvSpPr>
        <p:spPr>
          <a:xfrm>
            <a:off x="3743324" y="0"/>
            <a:ext cx="6315075" cy="7772400"/>
          </a:xfrm>
          <a:prstGeom prst="rect">
            <a:avLst/>
          </a:prstGeom>
          <a:solidFill>
            <a:srgbClr val="E9E5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Title 13"/>
          <p:cNvSpPr>
            <a:spLocks noGrp="1"/>
          </p:cNvSpPr>
          <p:nvPr>
            <p:ph type="title" hasCustomPrompt="1"/>
          </p:nvPr>
        </p:nvSpPr>
        <p:spPr>
          <a:xfrm>
            <a:off x="599861" y="535711"/>
            <a:ext cx="3011440" cy="106554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7" name="Text Placeholder 5"/>
          <p:cNvSpPr>
            <a:spLocks noGrp="1"/>
          </p:cNvSpPr>
          <p:nvPr>
            <p:ph type="body" sz="quarter" idx="11" hasCustomPrompt="1"/>
          </p:nvPr>
        </p:nvSpPr>
        <p:spPr>
          <a:xfrm>
            <a:off x="599861" y="1904176"/>
            <a:ext cx="2467190" cy="4860691"/>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4F2D7F"/>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
        <p:nvSpPr>
          <p:cNvPr id="9" name="Text Placeholder 5"/>
          <p:cNvSpPr>
            <a:spLocks noGrp="1"/>
          </p:cNvSpPr>
          <p:nvPr>
            <p:ph type="body" sz="quarter" idx="12" hasCustomPrompt="1"/>
          </p:nvPr>
        </p:nvSpPr>
        <p:spPr>
          <a:xfrm>
            <a:off x="3933825" y="621437"/>
            <a:ext cx="5508092" cy="6588988"/>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500" b="1">
                <a:solidFill>
                  <a:srgbClr val="4F2D7F"/>
                </a:solidFill>
              </a:defRPr>
            </a:lvl1pPr>
            <a:lvl2pPr marL="0" indent="0">
              <a:lnSpc>
                <a:spcPct val="110000"/>
              </a:lnSpc>
              <a:spcBef>
                <a:spcPts val="300"/>
              </a:spcBef>
              <a:spcAft>
                <a:spcPts val="300"/>
              </a:spcAft>
              <a:buClr>
                <a:srgbClr val="4F2D7F"/>
              </a:buClr>
              <a:buSzPct val="115000"/>
              <a:buFont typeface="Wingdings" panose="05000000000000000000" pitchFamily="2" charset="2"/>
              <a:buNone/>
              <a:defRPr sz="1400"/>
            </a:lvl2pPr>
            <a:lvl3pPr marL="378937" indent="-378937">
              <a:lnSpc>
                <a:spcPct val="110000"/>
              </a:lnSpc>
              <a:spcBef>
                <a:spcPts val="300"/>
              </a:spcBef>
              <a:spcAft>
                <a:spcPts val="300"/>
              </a:spcAft>
              <a:buClr>
                <a:srgbClr val="4F2D7F"/>
              </a:buClr>
              <a:buSzPct val="120000"/>
              <a:buFont typeface="Wingdings" panose="05000000000000000000" pitchFamily="2" charset="2"/>
              <a:buChar char="§"/>
              <a:defRPr sz="1400"/>
            </a:lvl3pPr>
            <a:lvl4pPr marL="757873" indent="-378937">
              <a:lnSpc>
                <a:spcPct val="110000"/>
              </a:lnSpc>
              <a:spcBef>
                <a:spcPts val="300"/>
              </a:spcBef>
              <a:spcAft>
                <a:spcPts val="300"/>
              </a:spcAft>
              <a:buClr>
                <a:srgbClr val="4F2D7F"/>
              </a:buClr>
              <a:buSzPct val="120000"/>
              <a:buFont typeface="Arial" panose="020B0604020202020204" pitchFamily="34" charset="0"/>
              <a:buChar char="•"/>
              <a:defRPr sz="1300"/>
            </a:lvl4pPr>
            <a:lvl5pPr marL="1136809" indent="-378937">
              <a:lnSpc>
                <a:spcPct val="110000"/>
              </a:lnSpc>
              <a:spcBef>
                <a:spcPts val="300"/>
              </a:spcBef>
              <a:spcAft>
                <a:spcPts val="300"/>
              </a:spcAft>
              <a:buClr>
                <a:srgbClr val="4F2D7F"/>
              </a:buClr>
              <a:buSzPct val="120000"/>
              <a:buFont typeface="Arial Narrow" panose="020B0606020202030204" pitchFamily="34" charset="0"/>
              <a:buChar char="–"/>
              <a:defRPr sz="1300"/>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p:txBody>
      </p:sp>
    </p:spTree>
    <p:extLst>
      <p:ext uri="{BB962C8B-B14F-4D97-AF65-F5344CB8AC3E}">
        <p14:creationId xmlns:p14="http://schemas.microsoft.com/office/powerpoint/2010/main" val="6553461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raphique_gauche">
    <p:spTree>
      <p:nvGrpSpPr>
        <p:cNvPr id="1" name=""/>
        <p:cNvGrpSpPr/>
        <p:nvPr/>
      </p:nvGrpSpPr>
      <p:grpSpPr>
        <a:xfrm>
          <a:off x="0" y="0"/>
          <a:ext cx="0" cy="0"/>
          <a:chOff x="0" y="0"/>
          <a:chExt cx="0" cy="0"/>
        </a:xfrm>
      </p:grpSpPr>
      <p:sp>
        <p:nvSpPr>
          <p:cNvPr id="6" name="Title 13"/>
          <p:cNvSpPr>
            <a:spLocks noGrp="1"/>
          </p:cNvSpPr>
          <p:nvPr>
            <p:ph type="title" hasCustomPrompt="1"/>
          </p:nvPr>
        </p:nvSpPr>
        <p:spPr>
          <a:xfrm>
            <a:off x="599860" y="535711"/>
            <a:ext cx="8824655" cy="106554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3" name="Espace réservé du graphique 2"/>
          <p:cNvSpPr>
            <a:spLocks noGrp="1"/>
          </p:cNvSpPr>
          <p:nvPr>
            <p:ph type="chart" sz="quarter" idx="13" hasCustomPrompt="1"/>
          </p:nvPr>
        </p:nvSpPr>
        <p:spPr>
          <a:xfrm>
            <a:off x="4027438" y="1903519"/>
            <a:ext cx="5378996" cy="4861348"/>
          </a:xfrm>
          <a:prstGeom prst="rect">
            <a:avLst/>
          </a:prstGeom>
        </p:spPr>
        <p:txBody>
          <a:bodyPr/>
          <a:lstStyle>
            <a:lvl1pPr marL="0" indent="0">
              <a:buNone/>
              <a:defRPr lang="fr-CA" sz="1760" kern="1200" dirty="0">
                <a:solidFill>
                  <a:schemeClr val="tx1"/>
                </a:solidFill>
                <a:latin typeface="+mn-lt"/>
                <a:ea typeface="+mn-ea"/>
                <a:cs typeface="+mn-cs"/>
              </a:defRPr>
            </a:lvl1pPr>
          </a:lstStyle>
          <a:p>
            <a:r>
              <a:rPr lang="fr-CA" dirty="0"/>
              <a:t>Graphique</a:t>
            </a:r>
          </a:p>
        </p:txBody>
      </p:sp>
      <p:sp>
        <p:nvSpPr>
          <p:cNvPr id="9" name="Text Placeholder 5"/>
          <p:cNvSpPr>
            <a:spLocks noGrp="1"/>
          </p:cNvSpPr>
          <p:nvPr>
            <p:ph type="body" sz="quarter" idx="11" hasCustomPrompt="1"/>
          </p:nvPr>
        </p:nvSpPr>
        <p:spPr>
          <a:xfrm>
            <a:off x="599862" y="1904176"/>
            <a:ext cx="3241207" cy="4860691"/>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00A7B5"/>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421482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1">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5837577" y="3015703"/>
            <a:ext cx="3587153" cy="1186588"/>
          </a:xfrm>
          <a:prstGeom prst="rect">
            <a:avLst/>
          </a:prstGeom>
        </p:spPr>
        <p:txBody>
          <a:bodyPr tIns="0" rIns="0" bIns="0" anchor="b">
            <a:normAutofit/>
          </a:bodyPr>
          <a:lstStyle>
            <a:lvl1pPr algn="r">
              <a:defRPr sz="2860" b="0" baseline="0">
                <a:solidFill>
                  <a:srgbClr val="4F2D7F"/>
                </a:solidFill>
                <a:latin typeface="+mj-lt"/>
                <a:cs typeface="GT Walsheim Pro Regular" panose="02000503040000020003" pitchFamily="50" charset="0"/>
              </a:defRPr>
            </a:lvl1pPr>
          </a:lstStyle>
          <a:p>
            <a:r>
              <a:rPr lang="en-US" dirty="0" err="1"/>
              <a:t>Titre</a:t>
            </a:r>
            <a:r>
              <a:rPr lang="en-US" dirty="0"/>
              <a:t> de la section</a:t>
            </a:r>
          </a:p>
        </p:txBody>
      </p:sp>
      <p:sp>
        <p:nvSpPr>
          <p:cNvPr id="7" name="Text Placeholder 8"/>
          <p:cNvSpPr>
            <a:spLocks noGrp="1"/>
          </p:cNvSpPr>
          <p:nvPr>
            <p:ph type="body" sz="quarter" idx="14" hasCustomPrompt="1"/>
          </p:nvPr>
        </p:nvSpPr>
        <p:spPr>
          <a:xfrm>
            <a:off x="5346035" y="4253530"/>
            <a:ext cx="4078694" cy="1523369"/>
          </a:xfrm>
          <a:prstGeom prst="rect">
            <a:avLst/>
          </a:prstGeom>
        </p:spPr>
        <p:txBody>
          <a:bodyPr lIns="0" tIns="0" rIns="0" bIns="0">
            <a:noAutofit/>
          </a:bodyPr>
          <a:lstStyle>
            <a:lvl1pPr marL="0" indent="0" algn="r">
              <a:buNone/>
              <a:defRPr sz="1870" b="0" cap="none" baseline="0">
                <a:solidFill>
                  <a:srgbClr val="4F2D7F"/>
                </a:solidFill>
                <a:latin typeface="+mj-lt"/>
                <a:cs typeface="Arial" pitchFamily="34" charset="0"/>
              </a:defRPr>
            </a:lvl1pPr>
            <a:lvl5pPr marL="2011680" indent="0">
              <a:buNone/>
              <a:defRPr/>
            </a:lvl5pPr>
          </a:lstStyle>
          <a:p>
            <a:pPr lvl="0"/>
            <a:r>
              <a:rPr lang="fr-CA" dirty="0"/>
              <a:t>click to </a:t>
            </a:r>
            <a:r>
              <a:rPr lang="fr-CA" dirty="0" err="1"/>
              <a:t>edit</a:t>
            </a:r>
            <a:r>
              <a:rPr lang="fr-CA" dirty="0"/>
              <a:t> </a:t>
            </a:r>
            <a:r>
              <a:rPr lang="fr-CA" dirty="0" err="1"/>
              <a:t>text</a:t>
            </a:r>
            <a:endParaRPr lang="fr-CA" dirty="0"/>
          </a:p>
        </p:txBody>
      </p:sp>
    </p:spTree>
    <p:extLst>
      <p:ext uri="{BB962C8B-B14F-4D97-AF65-F5344CB8AC3E}">
        <p14:creationId xmlns:p14="http://schemas.microsoft.com/office/powerpoint/2010/main" val="18560540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raphique_droite">
    <p:spTree>
      <p:nvGrpSpPr>
        <p:cNvPr id="1" name=""/>
        <p:cNvGrpSpPr/>
        <p:nvPr/>
      </p:nvGrpSpPr>
      <p:grpSpPr>
        <a:xfrm>
          <a:off x="0" y="0"/>
          <a:ext cx="0" cy="0"/>
          <a:chOff x="0" y="0"/>
          <a:chExt cx="0" cy="0"/>
        </a:xfrm>
      </p:grpSpPr>
      <p:sp>
        <p:nvSpPr>
          <p:cNvPr id="6" name="Title 13"/>
          <p:cNvSpPr>
            <a:spLocks noGrp="1"/>
          </p:cNvSpPr>
          <p:nvPr>
            <p:ph type="title" hasCustomPrompt="1"/>
          </p:nvPr>
        </p:nvSpPr>
        <p:spPr>
          <a:xfrm>
            <a:off x="599860" y="535711"/>
            <a:ext cx="8824655" cy="106554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3" name="Espace réservé du graphique 2"/>
          <p:cNvSpPr>
            <a:spLocks noGrp="1"/>
          </p:cNvSpPr>
          <p:nvPr>
            <p:ph type="chart" sz="quarter" idx="13" hasCustomPrompt="1"/>
          </p:nvPr>
        </p:nvSpPr>
        <p:spPr>
          <a:xfrm>
            <a:off x="600710" y="1903519"/>
            <a:ext cx="5378996" cy="4861348"/>
          </a:xfrm>
          <a:prstGeom prst="rect">
            <a:avLst/>
          </a:prstGeom>
        </p:spPr>
        <p:txBody>
          <a:bodyPr/>
          <a:lstStyle>
            <a:lvl1pPr marL="0" indent="0">
              <a:buNone/>
              <a:defRPr lang="fr-CA" sz="1760" kern="1200" dirty="0">
                <a:solidFill>
                  <a:schemeClr val="tx1"/>
                </a:solidFill>
                <a:latin typeface="+mn-lt"/>
                <a:ea typeface="+mn-ea"/>
                <a:cs typeface="+mn-cs"/>
              </a:defRPr>
            </a:lvl1pPr>
          </a:lstStyle>
          <a:p>
            <a:r>
              <a:rPr lang="fr-CA" dirty="0"/>
              <a:t>Graphique</a:t>
            </a:r>
          </a:p>
        </p:txBody>
      </p:sp>
      <p:sp>
        <p:nvSpPr>
          <p:cNvPr id="9" name="Text Placeholder 5"/>
          <p:cNvSpPr>
            <a:spLocks noGrp="1"/>
          </p:cNvSpPr>
          <p:nvPr>
            <p:ph type="body" sz="quarter" idx="11" hasCustomPrompt="1"/>
          </p:nvPr>
        </p:nvSpPr>
        <p:spPr>
          <a:xfrm>
            <a:off x="6217332" y="1904176"/>
            <a:ext cx="3405978" cy="4860691"/>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00A7B5"/>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7307356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Colonnes">
    <p:spTree>
      <p:nvGrpSpPr>
        <p:cNvPr id="1" name=""/>
        <p:cNvGrpSpPr/>
        <p:nvPr/>
      </p:nvGrpSpPr>
      <p:grpSpPr>
        <a:xfrm>
          <a:off x="0" y="0"/>
          <a:ext cx="0" cy="0"/>
          <a:chOff x="0" y="0"/>
          <a:chExt cx="0" cy="0"/>
        </a:xfrm>
      </p:grpSpPr>
      <p:sp>
        <p:nvSpPr>
          <p:cNvPr id="5" name="Text Placeholder 12"/>
          <p:cNvSpPr>
            <a:spLocks noGrp="1"/>
          </p:cNvSpPr>
          <p:nvPr>
            <p:ph type="body" sz="quarter" idx="10" hasCustomPrompt="1"/>
          </p:nvPr>
        </p:nvSpPr>
        <p:spPr>
          <a:xfrm>
            <a:off x="593724" y="3962247"/>
            <a:ext cx="2098994" cy="479228"/>
          </a:xfrm>
          <a:prstGeom prst="rect">
            <a:avLst/>
          </a:prstGeom>
        </p:spPr>
        <p:txBody>
          <a:bodyPr vert="horz" lIns="0" tIns="0"/>
          <a:lstStyle>
            <a:lvl1pPr marL="0" indent="0" algn="ctr">
              <a:lnSpc>
                <a:spcPct val="100000"/>
              </a:lnSpc>
              <a:spcBef>
                <a:spcPts val="0"/>
              </a:spcBef>
              <a:spcAft>
                <a:spcPts val="1320"/>
              </a:spcAft>
              <a:buClr>
                <a:srgbClr val="4F2D7F"/>
              </a:buClr>
              <a:buSzPct val="78000"/>
              <a:buFont typeface="Arial"/>
              <a:buNone/>
              <a:defRPr sz="1800" b="1" baseline="0">
                <a:solidFill>
                  <a:srgbClr val="4F2D7F"/>
                </a:solidFill>
              </a:defRPr>
            </a:lvl1pPr>
          </a:lstStyle>
          <a:p>
            <a:pPr lvl="0"/>
            <a:r>
              <a:rPr lang="en-US" dirty="0"/>
              <a:t>TITRE</a:t>
            </a:r>
          </a:p>
        </p:txBody>
      </p:sp>
      <p:sp>
        <p:nvSpPr>
          <p:cNvPr id="6" name="Text Placeholder 12"/>
          <p:cNvSpPr>
            <a:spLocks noGrp="1"/>
          </p:cNvSpPr>
          <p:nvPr>
            <p:ph type="body" sz="quarter" idx="11" hasCustomPrompt="1"/>
          </p:nvPr>
        </p:nvSpPr>
        <p:spPr>
          <a:xfrm>
            <a:off x="2849861" y="3962247"/>
            <a:ext cx="2100758" cy="479228"/>
          </a:xfrm>
          <a:prstGeom prst="rect">
            <a:avLst/>
          </a:prstGeom>
        </p:spPr>
        <p:txBody>
          <a:bodyPr vert="horz" lIns="0" tIns="0"/>
          <a:lstStyle>
            <a:lvl1pPr marL="0" indent="0" algn="ctr">
              <a:lnSpc>
                <a:spcPct val="100000"/>
              </a:lnSpc>
              <a:spcBef>
                <a:spcPts val="0"/>
              </a:spcBef>
              <a:spcAft>
                <a:spcPts val="1320"/>
              </a:spcAft>
              <a:buClr>
                <a:srgbClr val="4F2D7F"/>
              </a:buClr>
              <a:buSzPct val="78000"/>
              <a:buFont typeface="Arial"/>
              <a:buNone/>
              <a:defRPr sz="1800" b="1" baseline="0">
                <a:solidFill>
                  <a:srgbClr val="4F2D7F"/>
                </a:solidFill>
              </a:defRPr>
            </a:lvl1pPr>
          </a:lstStyle>
          <a:p>
            <a:pPr lvl="0"/>
            <a:r>
              <a:rPr lang="en-US" dirty="0"/>
              <a:t>TITRE</a:t>
            </a:r>
          </a:p>
        </p:txBody>
      </p:sp>
      <p:sp>
        <p:nvSpPr>
          <p:cNvPr id="7" name="Text Placeholder 12"/>
          <p:cNvSpPr>
            <a:spLocks noGrp="1"/>
          </p:cNvSpPr>
          <p:nvPr>
            <p:ph type="body" sz="quarter" idx="12" hasCustomPrompt="1"/>
          </p:nvPr>
        </p:nvSpPr>
        <p:spPr>
          <a:xfrm>
            <a:off x="5107762" y="3967163"/>
            <a:ext cx="2060594" cy="474311"/>
          </a:xfrm>
          <a:prstGeom prst="rect">
            <a:avLst/>
          </a:prstGeom>
        </p:spPr>
        <p:txBody>
          <a:bodyPr vert="horz" lIns="0" tIns="0"/>
          <a:lstStyle>
            <a:lvl1pPr marL="0" indent="0" algn="ctr">
              <a:lnSpc>
                <a:spcPct val="100000"/>
              </a:lnSpc>
              <a:spcBef>
                <a:spcPts val="0"/>
              </a:spcBef>
              <a:spcAft>
                <a:spcPts val="1320"/>
              </a:spcAft>
              <a:buClr>
                <a:srgbClr val="4F2D7F"/>
              </a:buClr>
              <a:buSzPct val="78000"/>
              <a:buFont typeface="Arial"/>
              <a:buNone/>
              <a:defRPr sz="1800" b="1" baseline="0">
                <a:solidFill>
                  <a:srgbClr val="4F2D7F"/>
                </a:solidFill>
              </a:defRPr>
            </a:lvl1pPr>
          </a:lstStyle>
          <a:p>
            <a:pPr lvl="0"/>
            <a:r>
              <a:rPr lang="en-US" dirty="0"/>
              <a:t>TITRE</a:t>
            </a:r>
          </a:p>
        </p:txBody>
      </p:sp>
      <p:sp>
        <p:nvSpPr>
          <p:cNvPr id="8" name="Text Placeholder 12"/>
          <p:cNvSpPr>
            <a:spLocks noGrp="1"/>
          </p:cNvSpPr>
          <p:nvPr>
            <p:ph type="body" sz="quarter" idx="13" hasCustomPrompt="1"/>
          </p:nvPr>
        </p:nvSpPr>
        <p:spPr>
          <a:xfrm>
            <a:off x="7365664" y="3967163"/>
            <a:ext cx="2058828" cy="474311"/>
          </a:xfrm>
          <a:prstGeom prst="rect">
            <a:avLst/>
          </a:prstGeom>
        </p:spPr>
        <p:txBody>
          <a:bodyPr vert="horz" lIns="0" tIns="0"/>
          <a:lstStyle>
            <a:lvl1pPr marL="0" indent="0" algn="ctr">
              <a:lnSpc>
                <a:spcPct val="100000"/>
              </a:lnSpc>
              <a:spcBef>
                <a:spcPts val="0"/>
              </a:spcBef>
              <a:spcAft>
                <a:spcPts val="1320"/>
              </a:spcAft>
              <a:buClr>
                <a:srgbClr val="4F2D7F"/>
              </a:buClr>
              <a:buSzPct val="78000"/>
              <a:buFont typeface="Arial"/>
              <a:buNone/>
              <a:defRPr sz="1800" b="1" baseline="0">
                <a:solidFill>
                  <a:srgbClr val="4F2D7F"/>
                </a:solidFill>
              </a:defRPr>
            </a:lvl1pPr>
          </a:lstStyle>
          <a:p>
            <a:pPr lvl="0"/>
            <a:r>
              <a:rPr lang="en-US" dirty="0"/>
              <a:t>TITRE</a:t>
            </a:r>
          </a:p>
        </p:txBody>
      </p:sp>
      <p:sp>
        <p:nvSpPr>
          <p:cNvPr id="9" name="Text Placeholder 12"/>
          <p:cNvSpPr>
            <a:spLocks noGrp="1"/>
          </p:cNvSpPr>
          <p:nvPr>
            <p:ph type="body" sz="quarter" idx="14" hasCustomPrompt="1"/>
          </p:nvPr>
        </p:nvSpPr>
        <p:spPr>
          <a:xfrm>
            <a:off x="593724" y="4620259"/>
            <a:ext cx="2098994" cy="2490048"/>
          </a:xfrm>
          <a:prstGeom prst="rect">
            <a:avLst/>
          </a:prstGeom>
        </p:spPr>
        <p:txBody>
          <a:bodyPr vert="horz" lIns="0" tIns="0"/>
          <a:lstStyle>
            <a:lvl1pPr marL="0" indent="0" algn="ctr">
              <a:lnSpc>
                <a:spcPct val="100000"/>
              </a:lnSpc>
              <a:spcBef>
                <a:spcPts val="0"/>
              </a:spcBef>
              <a:spcAft>
                <a:spcPts val="1320"/>
              </a:spcAft>
              <a:buClr>
                <a:srgbClr val="4F2D7F"/>
              </a:buClr>
              <a:buSzPct val="78000"/>
              <a:buFont typeface="Arial"/>
              <a:buNone/>
              <a:defRPr sz="1300" baseline="0">
                <a:solidFill>
                  <a:schemeClr val="tx1"/>
                </a:solidFill>
              </a:defRPr>
            </a:lvl1pPr>
          </a:lstStyle>
          <a:p>
            <a:pPr lvl="0"/>
            <a:r>
              <a:rPr lang="en-US" dirty="0" err="1"/>
              <a:t>Texte</a:t>
            </a:r>
            <a:endParaRPr lang="en-US" dirty="0"/>
          </a:p>
        </p:txBody>
      </p:sp>
      <p:sp>
        <p:nvSpPr>
          <p:cNvPr id="10" name="Text Placeholder 12"/>
          <p:cNvSpPr>
            <a:spLocks noGrp="1"/>
          </p:cNvSpPr>
          <p:nvPr>
            <p:ph type="body" sz="quarter" idx="15" hasCustomPrompt="1"/>
          </p:nvPr>
        </p:nvSpPr>
        <p:spPr>
          <a:xfrm>
            <a:off x="2851627" y="4620258"/>
            <a:ext cx="2098993" cy="2490048"/>
          </a:xfrm>
          <a:prstGeom prst="rect">
            <a:avLst/>
          </a:prstGeom>
        </p:spPr>
        <p:txBody>
          <a:bodyPr vert="horz" lIns="0" tIns="0"/>
          <a:lstStyle>
            <a:lvl1pPr marL="0" indent="0" algn="ctr">
              <a:lnSpc>
                <a:spcPct val="100000"/>
              </a:lnSpc>
              <a:spcBef>
                <a:spcPts val="0"/>
              </a:spcBef>
              <a:spcAft>
                <a:spcPts val="1320"/>
              </a:spcAft>
              <a:buClr>
                <a:srgbClr val="4F2D7F"/>
              </a:buClr>
              <a:buSzPct val="78000"/>
              <a:buFont typeface="Arial"/>
              <a:buNone/>
              <a:defRPr sz="1300" baseline="0">
                <a:solidFill>
                  <a:srgbClr val="000000"/>
                </a:solidFill>
              </a:defRPr>
            </a:lvl1pPr>
          </a:lstStyle>
          <a:p>
            <a:pPr lvl="0"/>
            <a:r>
              <a:rPr lang="en-US" dirty="0" err="1"/>
              <a:t>Texte</a:t>
            </a:r>
            <a:endParaRPr lang="en-US" dirty="0"/>
          </a:p>
        </p:txBody>
      </p:sp>
      <p:sp>
        <p:nvSpPr>
          <p:cNvPr id="11" name="Text Placeholder 12"/>
          <p:cNvSpPr>
            <a:spLocks noGrp="1"/>
          </p:cNvSpPr>
          <p:nvPr>
            <p:ph type="body" sz="quarter" idx="16" hasCustomPrompt="1"/>
          </p:nvPr>
        </p:nvSpPr>
        <p:spPr>
          <a:xfrm>
            <a:off x="5107763" y="4620259"/>
            <a:ext cx="2060595" cy="2490048"/>
          </a:xfrm>
          <a:prstGeom prst="rect">
            <a:avLst/>
          </a:prstGeom>
        </p:spPr>
        <p:txBody>
          <a:bodyPr vert="horz" lIns="0" tIns="0"/>
          <a:lstStyle>
            <a:lvl1pPr marL="0" indent="0" algn="ctr">
              <a:lnSpc>
                <a:spcPct val="100000"/>
              </a:lnSpc>
              <a:spcBef>
                <a:spcPts val="0"/>
              </a:spcBef>
              <a:spcAft>
                <a:spcPts val="1320"/>
              </a:spcAft>
              <a:buClr>
                <a:srgbClr val="4F2D7F"/>
              </a:buClr>
              <a:buSzPct val="78000"/>
              <a:buFont typeface="Arial"/>
              <a:buNone/>
              <a:defRPr sz="1300" baseline="0">
                <a:solidFill>
                  <a:srgbClr val="000000"/>
                </a:solidFill>
              </a:defRPr>
            </a:lvl1pPr>
          </a:lstStyle>
          <a:p>
            <a:pPr lvl="0"/>
            <a:r>
              <a:rPr lang="en-US" dirty="0" err="1"/>
              <a:t>Texte</a:t>
            </a:r>
            <a:endParaRPr lang="en-US" dirty="0"/>
          </a:p>
        </p:txBody>
      </p:sp>
      <p:sp>
        <p:nvSpPr>
          <p:cNvPr id="12" name="Text Placeholder 12"/>
          <p:cNvSpPr>
            <a:spLocks noGrp="1"/>
          </p:cNvSpPr>
          <p:nvPr>
            <p:ph type="body" sz="quarter" idx="17" hasCustomPrompt="1"/>
          </p:nvPr>
        </p:nvSpPr>
        <p:spPr>
          <a:xfrm>
            <a:off x="7365684" y="4620260"/>
            <a:ext cx="2058828" cy="2490047"/>
          </a:xfrm>
          <a:prstGeom prst="rect">
            <a:avLst/>
          </a:prstGeom>
        </p:spPr>
        <p:txBody>
          <a:bodyPr vert="horz" lIns="0" tIns="0"/>
          <a:lstStyle>
            <a:lvl1pPr marL="0" indent="0" algn="ctr">
              <a:lnSpc>
                <a:spcPct val="100000"/>
              </a:lnSpc>
              <a:spcBef>
                <a:spcPts val="0"/>
              </a:spcBef>
              <a:spcAft>
                <a:spcPts val="1320"/>
              </a:spcAft>
              <a:buClr>
                <a:srgbClr val="4F2D7F"/>
              </a:buClr>
              <a:buSzPct val="78000"/>
              <a:buFont typeface="Arial"/>
              <a:buNone/>
              <a:defRPr sz="1300" baseline="0">
                <a:solidFill>
                  <a:srgbClr val="000000"/>
                </a:solidFill>
              </a:defRPr>
            </a:lvl1pPr>
          </a:lstStyle>
          <a:p>
            <a:pPr lvl="0"/>
            <a:r>
              <a:rPr lang="en-US" dirty="0" err="1"/>
              <a:t>Texte</a:t>
            </a:r>
            <a:endParaRPr lang="en-US" dirty="0"/>
          </a:p>
        </p:txBody>
      </p:sp>
      <p:sp>
        <p:nvSpPr>
          <p:cNvPr id="14" name="Picture Placeholder 2"/>
          <p:cNvSpPr>
            <a:spLocks noGrp="1"/>
          </p:cNvSpPr>
          <p:nvPr>
            <p:ph type="pic" idx="1" hasCustomPrompt="1"/>
          </p:nvPr>
        </p:nvSpPr>
        <p:spPr>
          <a:xfrm>
            <a:off x="593724" y="1764985"/>
            <a:ext cx="2098994" cy="2040255"/>
          </a:xfrm>
          <a:prstGeom prst="rect">
            <a:avLst/>
          </a:prstGeom>
        </p:spPr>
        <p:txBody>
          <a:bodyPr tIns="720000"/>
          <a:lstStyle>
            <a:lvl1pPr marL="0" indent="0" algn="ctr">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err="1"/>
              <a:t>Cliquez</a:t>
            </a:r>
            <a:r>
              <a:rPr lang="en-US" dirty="0"/>
              <a:t> sur </a:t>
            </a:r>
            <a:r>
              <a:rPr lang="en-US" dirty="0" err="1"/>
              <a:t>l’icône</a:t>
            </a:r>
            <a:r>
              <a:rPr lang="en-US" dirty="0"/>
              <a:t> pour </a:t>
            </a:r>
            <a:r>
              <a:rPr lang="en-US" dirty="0" err="1"/>
              <a:t>insérer</a:t>
            </a:r>
            <a:r>
              <a:rPr lang="en-US" dirty="0"/>
              <a:t> </a:t>
            </a:r>
            <a:r>
              <a:rPr lang="en-US" dirty="0" err="1"/>
              <a:t>une</a:t>
            </a:r>
            <a:r>
              <a:rPr lang="en-US" dirty="0"/>
              <a:t> image</a:t>
            </a:r>
          </a:p>
        </p:txBody>
      </p:sp>
      <p:sp>
        <p:nvSpPr>
          <p:cNvPr id="15" name="Picture Placeholder 2"/>
          <p:cNvSpPr>
            <a:spLocks noGrp="1"/>
          </p:cNvSpPr>
          <p:nvPr>
            <p:ph type="pic" idx="18" hasCustomPrompt="1"/>
          </p:nvPr>
        </p:nvSpPr>
        <p:spPr>
          <a:xfrm>
            <a:off x="2849863" y="1764985"/>
            <a:ext cx="2100757" cy="2040255"/>
          </a:xfrm>
          <a:prstGeom prst="rect">
            <a:avLst/>
          </a:prstGeom>
        </p:spPr>
        <p:txBody>
          <a:bodyPr tIns="720000"/>
          <a:lstStyle>
            <a:lvl1pPr marL="0" indent="0" algn="ctr">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err="1"/>
              <a:t>Cliquez</a:t>
            </a:r>
            <a:r>
              <a:rPr lang="en-US" dirty="0"/>
              <a:t> sur </a:t>
            </a:r>
            <a:r>
              <a:rPr lang="en-US" dirty="0" err="1"/>
              <a:t>l’icône</a:t>
            </a:r>
            <a:r>
              <a:rPr lang="en-US" dirty="0"/>
              <a:t> pour </a:t>
            </a:r>
            <a:r>
              <a:rPr lang="en-US" dirty="0" err="1"/>
              <a:t>insérer</a:t>
            </a:r>
            <a:r>
              <a:rPr lang="en-US" dirty="0"/>
              <a:t> </a:t>
            </a:r>
            <a:r>
              <a:rPr lang="en-US" dirty="0" err="1"/>
              <a:t>une</a:t>
            </a:r>
            <a:r>
              <a:rPr lang="en-US" dirty="0"/>
              <a:t> image</a:t>
            </a:r>
          </a:p>
        </p:txBody>
      </p:sp>
      <p:sp>
        <p:nvSpPr>
          <p:cNvPr id="16" name="Picture Placeholder 2"/>
          <p:cNvSpPr>
            <a:spLocks noGrp="1"/>
          </p:cNvSpPr>
          <p:nvPr>
            <p:ph type="pic" idx="19" hasCustomPrompt="1"/>
          </p:nvPr>
        </p:nvSpPr>
        <p:spPr>
          <a:xfrm>
            <a:off x="5107763" y="1764985"/>
            <a:ext cx="2060595" cy="2040255"/>
          </a:xfrm>
          <a:prstGeom prst="rect">
            <a:avLst/>
          </a:prstGeom>
        </p:spPr>
        <p:txBody>
          <a:bodyPr tIns="720000"/>
          <a:lstStyle>
            <a:lvl1pPr marL="0" indent="0" algn="ctr">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err="1"/>
              <a:t>Cliquez</a:t>
            </a:r>
            <a:r>
              <a:rPr lang="en-US" dirty="0"/>
              <a:t> sur </a:t>
            </a:r>
            <a:r>
              <a:rPr lang="en-US" dirty="0" err="1"/>
              <a:t>l’icône</a:t>
            </a:r>
            <a:r>
              <a:rPr lang="en-US" dirty="0"/>
              <a:t> pour </a:t>
            </a:r>
            <a:r>
              <a:rPr lang="en-US" dirty="0" err="1"/>
              <a:t>insérer</a:t>
            </a:r>
            <a:r>
              <a:rPr lang="en-US" dirty="0"/>
              <a:t> </a:t>
            </a:r>
            <a:r>
              <a:rPr lang="en-US" dirty="0" err="1"/>
              <a:t>une</a:t>
            </a:r>
            <a:r>
              <a:rPr lang="en-US" dirty="0"/>
              <a:t> image</a:t>
            </a:r>
          </a:p>
        </p:txBody>
      </p:sp>
      <p:sp>
        <p:nvSpPr>
          <p:cNvPr id="18" name="Picture Placeholder 2"/>
          <p:cNvSpPr>
            <a:spLocks noGrp="1"/>
          </p:cNvSpPr>
          <p:nvPr>
            <p:ph type="pic" idx="20" hasCustomPrompt="1"/>
          </p:nvPr>
        </p:nvSpPr>
        <p:spPr>
          <a:xfrm>
            <a:off x="7365684" y="1764985"/>
            <a:ext cx="2058830" cy="2040255"/>
          </a:xfrm>
          <a:prstGeom prst="rect">
            <a:avLst/>
          </a:prstGeom>
        </p:spPr>
        <p:txBody>
          <a:bodyPr tIns="720000"/>
          <a:lstStyle>
            <a:lvl1pPr marL="0" indent="0" algn="ctr">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err="1"/>
              <a:t>Cliquez</a:t>
            </a:r>
            <a:r>
              <a:rPr lang="en-US" dirty="0"/>
              <a:t> sur </a:t>
            </a:r>
            <a:r>
              <a:rPr lang="en-US" dirty="0" err="1"/>
              <a:t>l’icône</a:t>
            </a:r>
            <a:r>
              <a:rPr lang="en-US" dirty="0"/>
              <a:t> pour </a:t>
            </a:r>
            <a:r>
              <a:rPr lang="en-US" dirty="0" err="1"/>
              <a:t>insérer</a:t>
            </a:r>
            <a:r>
              <a:rPr lang="en-US" dirty="0"/>
              <a:t> </a:t>
            </a:r>
            <a:r>
              <a:rPr lang="en-US" dirty="0" err="1"/>
              <a:t>une</a:t>
            </a:r>
            <a:r>
              <a:rPr lang="en-US" dirty="0"/>
              <a:t> image</a:t>
            </a:r>
          </a:p>
        </p:txBody>
      </p:sp>
      <p:sp>
        <p:nvSpPr>
          <p:cNvPr id="19" name="Title 13"/>
          <p:cNvSpPr>
            <a:spLocks noGrp="1"/>
          </p:cNvSpPr>
          <p:nvPr>
            <p:ph type="title" hasCustomPrompt="1"/>
          </p:nvPr>
        </p:nvSpPr>
        <p:spPr>
          <a:xfrm>
            <a:off x="593728" y="529391"/>
            <a:ext cx="8830786" cy="107186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Tree>
    <p:extLst>
      <p:ext uri="{BB962C8B-B14F-4D97-AF65-F5344CB8AC3E}">
        <p14:creationId xmlns:p14="http://schemas.microsoft.com/office/powerpoint/2010/main" val="1322989763"/>
      </p:ext>
    </p:extLst>
  </p:cSld>
  <p:clrMapOvr>
    <a:masterClrMapping/>
  </p:clrMapOvr>
  <p:extLst mod="1">
    <p:ext uri="{DCECCB84-F9BA-43D5-87BE-67443E8EF086}">
      <p15:sldGuideLst xmlns="" xmlns:p15="http://schemas.microsoft.com/office/powerpoint/2012/main">
        <p15:guide id="1" orient="horz" pos="291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eux colonnes icones">
    <p:spTree>
      <p:nvGrpSpPr>
        <p:cNvPr id="1" name=""/>
        <p:cNvGrpSpPr/>
        <p:nvPr/>
      </p:nvGrpSpPr>
      <p:grpSpPr>
        <a:xfrm>
          <a:off x="0" y="0"/>
          <a:ext cx="0" cy="0"/>
          <a:chOff x="0" y="0"/>
          <a:chExt cx="0" cy="0"/>
        </a:xfrm>
      </p:grpSpPr>
      <p:sp>
        <p:nvSpPr>
          <p:cNvPr id="14" name="Picture Placeholder 2"/>
          <p:cNvSpPr>
            <a:spLocks noGrp="1"/>
          </p:cNvSpPr>
          <p:nvPr>
            <p:ph type="pic" idx="1" hasCustomPrompt="1"/>
          </p:nvPr>
        </p:nvSpPr>
        <p:spPr>
          <a:xfrm>
            <a:off x="593725" y="2335629"/>
            <a:ext cx="1126835" cy="1095301"/>
          </a:xfrm>
          <a:prstGeom prst="rect">
            <a:avLst/>
          </a:prstGeom>
        </p:spPr>
        <p:txBody>
          <a:bodyPr tIns="720000" anchor="t"/>
          <a:lstStyle>
            <a:lvl1pPr marL="0" indent="0" algn="ctr">
              <a:spcBef>
                <a:spcPts val="0"/>
              </a:spcBef>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fr-CA" noProof="0" dirty="0"/>
              <a:t>Cliquez pour insérer un icône</a:t>
            </a:r>
          </a:p>
        </p:txBody>
      </p:sp>
      <p:sp>
        <p:nvSpPr>
          <p:cNvPr id="16" name="Picture Placeholder 2"/>
          <p:cNvSpPr>
            <a:spLocks noGrp="1"/>
          </p:cNvSpPr>
          <p:nvPr>
            <p:ph type="pic" idx="19" hasCustomPrompt="1"/>
          </p:nvPr>
        </p:nvSpPr>
        <p:spPr>
          <a:xfrm>
            <a:off x="5107763" y="2335629"/>
            <a:ext cx="1106221" cy="1095301"/>
          </a:xfrm>
          <a:prstGeom prst="rect">
            <a:avLst/>
          </a:prstGeom>
        </p:spPr>
        <p:txBody>
          <a:bodyPr tIns="720000" anchor="ctr"/>
          <a:lstStyle>
            <a:lvl1pPr marL="0" indent="0" algn="ctr">
              <a:spcBef>
                <a:spcPts val="0"/>
              </a:spcBef>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fr-CA" noProof="0" dirty="0"/>
              <a:t>Cliquez pour insérer un icône</a:t>
            </a:r>
          </a:p>
        </p:txBody>
      </p:sp>
      <p:sp>
        <p:nvSpPr>
          <p:cNvPr id="19" name="Title 13"/>
          <p:cNvSpPr>
            <a:spLocks noGrp="1"/>
          </p:cNvSpPr>
          <p:nvPr>
            <p:ph type="title" hasCustomPrompt="1"/>
          </p:nvPr>
        </p:nvSpPr>
        <p:spPr>
          <a:xfrm>
            <a:off x="593728" y="529391"/>
            <a:ext cx="8830786" cy="107186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17" name="TextBox 7"/>
          <p:cNvSpPr txBox="1"/>
          <p:nvPr userDrawn="1"/>
        </p:nvSpPr>
        <p:spPr>
          <a:xfrm>
            <a:off x="1940057" y="2335629"/>
            <a:ext cx="2613890" cy="369332"/>
          </a:xfrm>
          <a:prstGeom prst="rect">
            <a:avLst/>
          </a:prstGeom>
          <a:noFill/>
        </p:spPr>
        <p:txBody>
          <a:bodyPr wrap="square">
            <a:spAutoFit/>
          </a:bodyPr>
          <a:lstStyle/>
          <a:p>
            <a:pPr eaLnBrk="1" fontAlgn="auto" hangingPunct="1">
              <a:spcBef>
                <a:spcPts val="0"/>
              </a:spcBef>
              <a:spcAft>
                <a:spcPts val="0"/>
              </a:spcAft>
              <a:defRPr/>
            </a:pPr>
            <a:r>
              <a:rPr lang="en-US" sz="1800" b="1" kern="1200" dirty="0">
                <a:solidFill>
                  <a:srgbClr val="4F2D7F"/>
                </a:solidFill>
                <a:latin typeface="+mj-lt"/>
                <a:ea typeface="+mn-ea"/>
                <a:cs typeface="+mn-cs"/>
              </a:rPr>
              <a:t>SOUSTITRE</a:t>
            </a:r>
          </a:p>
        </p:txBody>
      </p:sp>
      <p:sp>
        <p:nvSpPr>
          <p:cNvPr id="20" name="TextBox 48"/>
          <p:cNvSpPr txBox="1"/>
          <p:nvPr userDrawn="1"/>
        </p:nvSpPr>
        <p:spPr>
          <a:xfrm>
            <a:off x="1955774" y="2659478"/>
            <a:ext cx="2677382" cy="335156"/>
          </a:xfrm>
          <a:prstGeom prst="rect">
            <a:avLst/>
          </a:prstGeom>
          <a:noFill/>
        </p:spPr>
        <p:txBody>
          <a:bodyPr wrap="square">
            <a:spAutoFit/>
          </a:bodyPr>
          <a:lstStyle/>
          <a:p>
            <a:pPr eaLnBrk="1" fontAlgn="auto" hangingPunct="1">
              <a:lnSpc>
                <a:spcPct val="150000"/>
              </a:lnSpc>
              <a:spcBef>
                <a:spcPts val="0"/>
              </a:spcBef>
              <a:spcAft>
                <a:spcPts val="0"/>
              </a:spcAft>
              <a:defRPr/>
            </a:pPr>
            <a:r>
              <a:rPr lang="en-US" sz="1200" dirty="0" err="1">
                <a:solidFill>
                  <a:schemeClr val="tx1"/>
                </a:solidFill>
                <a:latin typeface="+mj-lt"/>
              </a:rPr>
              <a:t>Texte</a:t>
            </a:r>
            <a:endParaRPr lang="en-US" sz="1200" dirty="0">
              <a:solidFill>
                <a:schemeClr val="tx1"/>
              </a:solidFill>
              <a:latin typeface="+mj-lt"/>
            </a:endParaRPr>
          </a:p>
        </p:txBody>
      </p:sp>
      <p:cxnSp>
        <p:nvCxnSpPr>
          <p:cNvPr id="21" name="Straight Connector 60"/>
          <p:cNvCxnSpPr/>
          <p:nvPr userDrawn="1"/>
        </p:nvCxnSpPr>
        <p:spPr>
          <a:xfrm>
            <a:off x="2025624" y="2675671"/>
            <a:ext cx="1577818" cy="0"/>
          </a:xfrm>
          <a:prstGeom prst="line">
            <a:avLst/>
          </a:prstGeom>
          <a:ln>
            <a:solidFill>
              <a:srgbClr val="00A7B5"/>
            </a:solidFill>
          </a:ln>
        </p:spPr>
        <p:style>
          <a:lnRef idx="1">
            <a:schemeClr val="accent1"/>
          </a:lnRef>
          <a:fillRef idx="0">
            <a:schemeClr val="accent1"/>
          </a:fillRef>
          <a:effectRef idx="0">
            <a:schemeClr val="accent1"/>
          </a:effectRef>
          <a:fontRef idx="minor">
            <a:schemeClr val="tx1"/>
          </a:fontRef>
        </p:style>
      </p:cxnSp>
      <p:sp>
        <p:nvSpPr>
          <p:cNvPr id="22" name="TextBox 7"/>
          <p:cNvSpPr txBox="1"/>
          <p:nvPr userDrawn="1"/>
        </p:nvSpPr>
        <p:spPr>
          <a:xfrm>
            <a:off x="6454959" y="2330034"/>
            <a:ext cx="2613890" cy="369332"/>
          </a:xfrm>
          <a:prstGeom prst="rect">
            <a:avLst/>
          </a:prstGeom>
          <a:noFill/>
        </p:spPr>
        <p:txBody>
          <a:bodyPr wrap="square">
            <a:spAutoFit/>
          </a:bodyPr>
          <a:lstStyle/>
          <a:p>
            <a:pPr eaLnBrk="1" fontAlgn="auto" hangingPunct="1">
              <a:spcBef>
                <a:spcPts val="0"/>
              </a:spcBef>
              <a:spcAft>
                <a:spcPts val="0"/>
              </a:spcAft>
              <a:defRPr/>
            </a:pPr>
            <a:r>
              <a:rPr lang="en-US" sz="1800" b="1" kern="1200" dirty="0">
                <a:solidFill>
                  <a:srgbClr val="4F2D7F"/>
                </a:solidFill>
                <a:latin typeface="+mj-lt"/>
                <a:ea typeface="+mn-ea"/>
                <a:cs typeface="+mn-cs"/>
              </a:rPr>
              <a:t>SOUSTITRE</a:t>
            </a:r>
          </a:p>
        </p:txBody>
      </p:sp>
      <p:sp>
        <p:nvSpPr>
          <p:cNvPr id="23" name="TextBox 48"/>
          <p:cNvSpPr txBox="1"/>
          <p:nvPr userDrawn="1"/>
        </p:nvSpPr>
        <p:spPr>
          <a:xfrm>
            <a:off x="6470675" y="2653884"/>
            <a:ext cx="2677382" cy="335156"/>
          </a:xfrm>
          <a:prstGeom prst="rect">
            <a:avLst/>
          </a:prstGeom>
          <a:noFill/>
        </p:spPr>
        <p:txBody>
          <a:bodyPr wrap="square">
            <a:spAutoFit/>
          </a:bodyPr>
          <a:lstStyle/>
          <a:p>
            <a:pPr eaLnBrk="1" fontAlgn="auto" hangingPunct="1">
              <a:lnSpc>
                <a:spcPct val="150000"/>
              </a:lnSpc>
              <a:spcBef>
                <a:spcPts val="0"/>
              </a:spcBef>
              <a:spcAft>
                <a:spcPts val="0"/>
              </a:spcAft>
              <a:defRPr/>
            </a:pPr>
            <a:r>
              <a:rPr lang="en-US" sz="1200" kern="1200" dirty="0" err="1">
                <a:solidFill>
                  <a:schemeClr val="tx1"/>
                </a:solidFill>
                <a:latin typeface="+mj-lt"/>
                <a:ea typeface="+mn-ea"/>
                <a:cs typeface="+mn-cs"/>
              </a:rPr>
              <a:t>Texte</a:t>
            </a:r>
            <a:endParaRPr lang="en-US" sz="1200" kern="1200" dirty="0">
              <a:solidFill>
                <a:schemeClr val="tx1"/>
              </a:solidFill>
              <a:latin typeface="+mj-lt"/>
              <a:ea typeface="+mn-ea"/>
              <a:cs typeface="+mn-cs"/>
            </a:endParaRPr>
          </a:p>
        </p:txBody>
      </p:sp>
      <p:cxnSp>
        <p:nvCxnSpPr>
          <p:cNvPr id="24" name="Straight Connector 60"/>
          <p:cNvCxnSpPr/>
          <p:nvPr userDrawn="1"/>
        </p:nvCxnSpPr>
        <p:spPr>
          <a:xfrm>
            <a:off x="6540525" y="2670077"/>
            <a:ext cx="1577818" cy="0"/>
          </a:xfrm>
          <a:prstGeom prst="line">
            <a:avLst/>
          </a:prstGeom>
          <a:ln>
            <a:solidFill>
              <a:srgbClr val="00A7B5"/>
            </a:solidFill>
          </a:ln>
        </p:spPr>
        <p:style>
          <a:lnRef idx="1">
            <a:schemeClr val="accent1"/>
          </a:lnRef>
          <a:fillRef idx="0">
            <a:schemeClr val="accent1"/>
          </a:fillRef>
          <a:effectRef idx="0">
            <a:schemeClr val="accent1"/>
          </a:effectRef>
          <a:fontRef idx="minor">
            <a:schemeClr val="tx1"/>
          </a:fontRef>
        </p:style>
      </p:cxnSp>
      <p:sp>
        <p:nvSpPr>
          <p:cNvPr id="25" name="Picture Placeholder 2"/>
          <p:cNvSpPr>
            <a:spLocks noGrp="1"/>
          </p:cNvSpPr>
          <p:nvPr>
            <p:ph type="pic" idx="20" hasCustomPrompt="1"/>
          </p:nvPr>
        </p:nvSpPr>
        <p:spPr>
          <a:xfrm>
            <a:off x="593725" y="4704878"/>
            <a:ext cx="1126835" cy="1095301"/>
          </a:xfrm>
          <a:prstGeom prst="rect">
            <a:avLst/>
          </a:prstGeom>
        </p:spPr>
        <p:txBody>
          <a:bodyPr tIns="720000" anchor="t"/>
          <a:lstStyle>
            <a:lvl1pPr marL="0" indent="0" algn="ctr">
              <a:spcBef>
                <a:spcPts val="0"/>
              </a:spcBef>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fr-CA" noProof="0" dirty="0"/>
              <a:t>Cliquez pour insérer un icône</a:t>
            </a:r>
          </a:p>
        </p:txBody>
      </p:sp>
      <p:sp>
        <p:nvSpPr>
          <p:cNvPr id="26" name="Picture Placeholder 2"/>
          <p:cNvSpPr>
            <a:spLocks noGrp="1"/>
          </p:cNvSpPr>
          <p:nvPr>
            <p:ph type="pic" idx="21" hasCustomPrompt="1"/>
          </p:nvPr>
        </p:nvSpPr>
        <p:spPr>
          <a:xfrm>
            <a:off x="5107763" y="4704878"/>
            <a:ext cx="1106221" cy="1095301"/>
          </a:xfrm>
          <a:prstGeom prst="rect">
            <a:avLst/>
          </a:prstGeom>
        </p:spPr>
        <p:txBody>
          <a:bodyPr tIns="720000" anchor="ctr"/>
          <a:lstStyle>
            <a:lvl1pPr marL="0" indent="0" algn="ctr">
              <a:spcBef>
                <a:spcPts val="0"/>
              </a:spcBef>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fr-CA" noProof="0" dirty="0"/>
              <a:t>Cliquez pour insérer un icône</a:t>
            </a:r>
          </a:p>
        </p:txBody>
      </p:sp>
      <p:sp>
        <p:nvSpPr>
          <p:cNvPr id="27" name="TextBox 7"/>
          <p:cNvSpPr txBox="1"/>
          <p:nvPr userDrawn="1"/>
        </p:nvSpPr>
        <p:spPr>
          <a:xfrm>
            <a:off x="1940057" y="4704877"/>
            <a:ext cx="2613890" cy="369332"/>
          </a:xfrm>
          <a:prstGeom prst="rect">
            <a:avLst/>
          </a:prstGeom>
          <a:noFill/>
        </p:spPr>
        <p:txBody>
          <a:bodyPr wrap="square">
            <a:spAutoFit/>
          </a:bodyPr>
          <a:lstStyle/>
          <a:p>
            <a:pPr eaLnBrk="1" fontAlgn="auto" hangingPunct="1">
              <a:spcBef>
                <a:spcPts val="0"/>
              </a:spcBef>
              <a:spcAft>
                <a:spcPts val="0"/>
              </a:spcAft>
              <a:defRPr/>
            </a:pPr>
            <a:r>
              <a:rPr lang="en-US" sz="1800" b="1" dirty="0">
                <a:solidFill>
                  <a:srgbClr val="4F2D7F"/>
                </a:solidFill>
                <a:latin typeface="+mj-lt"/>
              </a:rPr>
              <a:t>SOUSTITRE</a:t>
            </a:r>
          </a:p>
        </p:txBody>
      </p:sp>
      <p:sp>
        <p:nvSpPr>
          <p:cNvPr id="28" name="TextBox 48"/>
          <p:cNvSpPr txBox="1"/>
          <p:nvPr userDrawn="1"/>
        </p:nvSpPr>
        <p:spPr>
          <a:xfrm>
            <a:off x="1955774" y="5028727"/>
            <a:ext cx="2677382" cy="335156"/>
          </a:xfrm>
          <a:prstGeom prst="rect">
            <a:avLst/>
          </a:prstGeom>
          <a:noFill/>
        </p:spPr>
        <p:txBody>
          <a:bodyPr wrap="square">
            <a:spAutoFit/>
          </a:bodyPr>
          <a:lstStyle/>
          <a:p>
            <a:pPr eaLnBrk="1" fontAlgn="auto" hangingPunct="1">
              <a:lnSpc>
                <a:spcPct val="150000"/>
              </a:lnSpc>
              <a:spcBef>
                <a:spcPts val="0"/>
              </a:spcBef>
              <a:spcAft>
                <a:spcPts val="0"/>
              </a:spcAft>
              <a:defRPr/>
            </a:pPr>
            <a:r>
              <a:rPr lang="en-US" sz="1200" dirty="0" err="1">
                <a:solidFill>
                  <a:schemeClr val="tx1"/>
                </a:solidFill>
                <a:latin typeface="+mj-lt"/>
              </a:rPr>
              <a:t>Texte</a:t>
            </a:r>
            <a:endParaRPr lang="en-US" sz="1200" dirty="0">
              <a:solidFill>
                <a:schemeClr val="tx1"/>
              </a:solidFill>
              <a:latin typeface="+mj-lt"/>
            </a:endParaRPr>
          </a:p>
        </p:txBody>
      </p:sp>
      <p:cxnSp>
        <p:nvCxnSpPr>
          <p:cNvPr id="29" name="Straight Connector 60"/>
          <p:cNvCxnSpPr/>
          <p:nvPr userDrawn="1"/>
        </p:nvCxnSpPr>
        <p:spPr>
          <a:xfrm>
            <a:off x="2025624" y="5044920"/>
            <a:ext cx="1577818" cy="0"/>
          </a:xfrm>
          <a:prstGeom prst="line">
            <a:avLst/>
          </a:prstGeom>
          <a:ln>
            <a:solidFill>
              <a:srgbClr val="00A7B5"/>
            </a:solidFill>
          </a:ln>
        </p:spPr>
        <p:style>
          <a:lnRef idx="1">
            <a:schemeClr val="accent1"/>
          </a:lnRef>
          <a:fillRef idx="0">
            <a:schemeClr val="accent1"/>
          </a:fillRef>
          <a:effectRef idx="0">
            <a:schemeClr val="accent1"/>
          </a:effectRef>
          <a:fontRef idx="minor">
            <a:schemeClr val="tx1"/>
          </a:fontRef>
        </p:style>
      </p:cxnSp>
      <p:sp>
        <p:nvSpPr>
          <p:cNvPr id="30" name="TextBox 7"/>
          <p:cNvSpPr txBox="1"/>
          <p:nvPr userDrawn="1"/>
        </p:nvSpPr>
        <p:spPr>
          <a:xfrm>
            <a:off x="6454959" y="4699284"/>
            <a:ext cx="2613890" cy="369332"/>
          </a:xfrm>
          <a:prstGeom prst="rect">
            <a:avLst/>
          </a:prstGeom>
          <a:noFill/>
        </p:spPr>
        <p:txBody>
          <a:bodyPr wrap="square">
            <a:spAutoFit/>
          </a:bodyPr>
          <a:lstStyle/>
          <a:p>
            <a:pPr eaLnBrk="1" fontAlgn="auto" hangingPunct="1">
              <a:spcBef>
                <a:spcPts val="0"/>
              </a:spcBef>
              <a:spcAft>
                <a:spcPts val="0"/>
              </a:spcAft>
              <a:defRPr/>
            </a:pPr>
            <a:r>
              <a:rPr lang="en-US" sz="1800" b="1" kern="1200" dirty="0">
                <a:solidFill>
                  <a:srgbClr val="4F2D7F"/>
                </a:solidFill>
                <a:latin typeface="+mj-lt"/>
                <a:ea typeface="+mn-ea"/>
                <a:cs typeface="+mn-cs"/>
              </a:rPr>
              <a:t>SOUSTITRE</a:t>
            </a:r>
          </a:p>
        </p:txBody>
      </p:sp>
      <p:sp>
        <p:nvSpPr>
          <p:cNvPr id="31" name="TextBox 48"/>
          <p:cNvSpPr txBox="1"/>
          <p:nvPr userDrawn="1"/>
        </p:nvSpPr>
        <p:spPr>
          <a:xfrm>
            <a:off x="6470675" y="5023133"/>
            <a:ext cx="2677382" cy="335156"/>
          </a:xfrm>
          <a:prstGeom prst="rect">
            <a:avLst/>
          </a:prstGeom>
          <a:noFill/>
        </p:spPr>
        <p:txBody>
          <a:bodyPr wrap="square">
            <a:spAutoFit/>
          </a:bodyPr>
          <a:lstStyle/>
          <a:p>
            <a:pPr eaLnBrk="1" fontAlgn="auto" hangingPunct="1">
              <a:lnSpc>
                <a:spcPct val="150000"/>
              </a:lnSpc>
              <a:spcBef>
                <a:spcPts val="0"/>
              </a:spcBef>
              <a:spcAft>
                <a:spcPts val="0"/>
              </a:spcAft>
              <a:defRPr/>
            </a:pPr>
            <a:r>
              <a:rPr lang="en-US" sz="1200" kern="1200" dirty="0" err="1">
                <a:solidFill>
                  <a:schemeClr val="tx1"/>
                </a:solidFill>
                <a:latin typeface="+mj-lt"/>
                <a:ea typeface="+mn-ea"/>
                <a:cs typeface="+mn-cs"/>
              </a:rPr>
              <a:t>Texte</a:t>
            </a:r>
            <a:endParaRPr lang="en-US" sz="1200" kern="1200" dirty="0">
              <a:solidFill>
                <a:schemeClr val="tx1"/>
              </a:solidFill>
              <a:latin typeface="+mj-lt"/>
              <a:ea typeface="+mn-ea"/>
              <a:cs typeface="+mn-cs"/>
            </a:endParaRPr>
          </a:p>
        </p:txBody>
      </p:sp>
      <p:cxnSp>
        <p:nvCxnSpPr>
          <p:cNvPr id="32" name="Straight Connector 60"/>
          <p:cNvCxnSpPr/>
          <p:nvPr userDrawn="1"/>
        </p:nvCxnSpPr>
        <p:spPr>
          <a:xfrm>
            <a:off x="6540525" y="5039326"/>
            <a:ext cx="1577818" cy="0"/>
          </a:xfrm>
          <a:prstGeom prst="line">
            <a:avLst/>
          </a:prstGeom>
          <a:ln>
            <a:solidFill>
              <a:srgbClr val="00A7B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62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50"/>
                                        <p:tgtEl>
                                          <p:spTgt spid="17"/>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250"/>
                                        <p:tgtEl>
                                          <p:spTgt spid="21"/>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250"/>
                                        <p:tgtEl>
                                          <p:spTgt spid="20"/>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250"/>
                                        <p:tgtEl>
                                          <p:spTgt spid="22"/>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250"/>
                                        <p:tgtEl>
                                          <p:spTgt spid="24"/>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250"/>
                                        <p:tgtEl>
                                          <p:spTgt spid="23"/>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250"/>
                                        <p:tgtEl>
                                          <p:spTgt spid="27"/>
                                        </p:tgtEl>
                                      </p:cBhvr>
                                    </p:animEffect>
                                  </p:childTnLst>
                                </p:cTn>
                              </p:par>
                            </p:childTnLst>
                          </p:cTn>
                        </p:par>
                        <p:par>
                          <p:cTn id="32" fill="hold">
                            <p:stCondLst>
                              <p:cond delay="1750"/>
                            </p:stCondLst>
                            <p:childTnLst>
                              <p:par>
                                <p:cTn id="33" presetID="22" presetClass="entr" presetSubtype="8"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250"/>
                                        <p:tgtEl>
                                          <p:spTgt spid="29"/>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250"/>
                                        <p:tgtEl>
                                          <p:spTgt spid="28"/>
                                        </p:tgtEl>
                                      </p:cBhvr>
                                    </p:animEffect>
                                  </p:childTnLst>
                                </p:cTn>
                              </p:par>
                            </p:childTnLst>
                          </p:cTn>
                        </p:par>
                        <p:par>
                          <p:cTn id="40" fill="hold">
                            <p:stCondLst>
                              <p:cond delay="2250"/>
                            </p:stCondLst>
                            <p:childTnLst>
                              <p:par>
                                <p:cTn id="41" presetID="22" presetClass="entr" presetSubtype="8"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250"/>
                                        <p:tgtEl>
                                          <p:spTgt spid="30"/>
                                        </p:tgtEl>
                                      </p:cBhvr>
                                    </p:animEffect>
                                  </p:childTnLst>
                                </p:cTn>
                              </p:par>
                            </p:childTnLst>
                          </p:cTn>
                        </p:par>
                        <p:par>
                          <p:cTn id="44" fill="hold">
                            <p:stCondLst>
                              <p:cond delay="2500"/>
                            </p:stCondLst>
                            <p:childTnLst>
                              <p:par>
                                <p:cTn id="45" presetID="22" presetClass="entr" presetSubtype="8"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250"/>
                                        <p:tgtEl>
                                          <p:spTgt spid="32"/>
                                        </p:tgtEl>
                                      </p:cBhvr>
                                    </p:animEffect>
                                  </p:childTnLst>
                                </p:cTn>
                              </p:par>
                            </p:childTnLst>
                          </p:cTn>
                        </p:par>
                        <p:par>
                          <p:cTn id="48" fill="hold">
                            <p:stCondLst>
                              <p:cond delay="2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2" grpId="0"/>
      <p:bldP spid="23" grpId="0"/>
      <p:bldP spid="27" grpId="0"/>
      <p:bldP spid="28" grpId="0"/>
      <p:bldP spid="30" grpId="0"/>
      <p:bldP spid="31" grpId="0"/>
    </p:bldLst>
  </p:timing>
  <p:extLst mod="1">
    <p:ext uri="{DCECCB84-F9BA-43D5-87BE-67443E8EF086}">
      <p15:sldGuideLst xmlns="" xmlns:p15="http://schemas.microsoft.com/office/powerpoint/2012/main">
        <p15:guide id="1" orient="horz" pos="291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Icônes">
    <p:spTree>
      <p:nvGrpSpPr>
        <p:cNvPr id="1" name=""/>
        <p:cNvGrpSpPr/>
        <p:nvPr/>
      </p:nvGrpSpPr>
      <p:grpSpPr>
        <a:xfrm>
          <a:off x="0" y="0"/>
          <a:ext cx="0" cy="0"/>
          <a:chOff x="0" y="0"/>
          <a:chExt cx="0" cy="0"/>
        </a:xfrm>
      </p:grpSpPr>
      <p:sp>
        <p:nvSpPr>
          <p:cNvPr id="2" name="Rectangle 1"/>
          <p:cNvSpPr/>
          <p:nvPr userDrawn="1"/>
        </p:nvSpPr>
        <p:spPr>
          <a:xfrm>
            <a:off x="0" y="4376091"/>
            <a:ext cx="10058400" cy="3396311"/>
          </a:xfrm>
          <a:prstGeom prst="rect">
            <a:avLst/>
          </a:prstGeom>
          <a:solidFill>
            <a:srgbClr val="DBD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2207"/>
          </a:p>
        </p:txBody>
      </p:sp>
      <p:sp>
        <p:nvSpPr>
          <p:cNvPr id="19" name="Title 13"/>
          <p:cNvSpPr>
            <a:spLocks noGrp="1"/>
          </p:cNvSpPr>
          <p:nvPr>
            <p:ph type="title" hasCustomPrompt="1"/>
          </p:nvPr>
        </p:nvSpPr>
        <p:spPr>
          <a:xfrm>
            <a:off x="593728" y="529391"/>
            <a:ext cx="8830786" cy="107186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25" name="Picture Placeholder 2"/>
          <p:cNvSpPr>
            <a:spLocks noGrp="1"/>
          </p:cNvSpPr>
          <p:nvPr>
            <p:ph type="pic" idx="20" hasCustomPrompt="1"/>
          </p:nvPr>
        </p:nvSpPr>
        <p:spPr>
          <a:xfrm>
            <a:off x="867138" y="3549030"/>
            <a:ext cx="1389754" cy="1350863"/>
          </a:xfrm>
          <a:prstGeom prst="ellipse">
            <a:avLst/>
          </a:prstGeom>
          <a:solidFill>
            <a:srgbClr val="4F2D7F"/>
          </a:solidFill>
          <a:ln w="38100">
            <a:solidFill>
              <a:schemeClr val="bg1"/>
            </a:solidFill>
          </a:ln>
        </p:spPr>
        <p:txBody>
          <a:bodyPr tIns="720000" anchor="t"/>
          <a:lstStyle>
            <a:lvl1pPr marL="0" indent="0" algn="ctr">
              <a:spcBef>
                <a:spcPts val="0"/>
              </a:spcBef>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fr-CA" noProof="0" dirty="0"/>
              <a:t>Cliquez pour insérer un icône</a:t>
            </a:r>
          </a:p>
        </p:txBody>
      </p:sp>
      <p:sp>
        <p:nvSpPr>
          <p:cNvPr id="26" name="Picture Placeholder 2"/>
          <p:cNvSpPr>
            <a:spLocks noGrp="1"/>
          </p:cNvSpPr>
          <p:nvPr>
            <p:ph type="pic" idx="21" hasCustomPrompt="1"/>
          </p:nvPr>
        </p:nvSpPr>
        <p:spPr>
          <a:xfrm>
            <a:off x="7783728" y="3549030"/>
            <a:ext cx="1364330" cy="1350863"/>
          </a:xfrm>
          <a:prstGeom prst="ellipse">
            <a:avLst/>
          </a:prstGeom>
          <a:solidFill>
            <a:srgbClr val="4F2D7F"/>
          </a:solidFill>
          <a:ln w="38100">
            <a:solidFill>
              <a:schemeClr val="bg1"/>
            </a:solidFill>
          </a:ln>
        </p:spPr>
        <p:txBody>
          <a:bodyPr tIns="720000" anchor="ctr"/>
          <a:lstStyle>
            <a:lvl1pPr marL="0" indent="0" algn="ctr">
              <a:spcBef>
                <a:spcPts val="0"/>
              </a:spcBef>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fr-CA" noProof="0" dirty="0"/>
              <a:t>Cliquez pour insérer un icône</a:t>
            </a:r>
          </a:p>
        </p:txBody>
      </p:sp>
      <p:sp>
        <p:nvSpPr>
          <p:cNvPr id="27" name="TextBox 7"/>
          <p:cNvSpPr txBox="1"/>
          <p:nvPr userDrawn="1"/>
        </p:nvSpPr>
        <p:spPr>
          <a:xfrm>
            <a:off x="683880" y="5513456"/>
            <a:ext cx="1685925" cy="261610"/>
          </a:xfrm>
          <a:prstGeom prst="rect">
            <a:avLst/>
          </a:prstGeom>
          <a:noFill/>
        </p:spPr>
        <p:txBody>
          <a:bodyPr wrap="square">
            <a:spAutoFit/>
          </a:bodyPr>
          <a:lstStyle/>
          <a:p>
            <a:pPr algn="ctr" eaLnBrk="1" fontAlgn="auto" hangingPunct="1">
              <a:spcBef>
                <a:spcPts val="0"/>
              </a:spcBef>
              <a:spcAft>
                <a:spcPts val="0"/>
              </a:spcAft>
              <a:defRPr/>
            </a:pPr>
            <a:r>
              <a:rPr lang="en-US" sz="1100" b="1" dirty="0">
                <a:solidFill>
                  <a:schemeClr val="tx1">
                    <a:lumMod val="65000"/>
                    <a:lumOff val="35000"/>
                  </a:schemeClr>
                </a:solidFill>
                <a:latin typeface="+mj-lt"/>
              </a:rPr>
              <a:t>SOUSTITRE</a:t>
            </a:r>
          </a:p>
        </p:txBody>
      </p:sp>
      <p:sp>
        <p:nvSpPr>
          <p:cNvPr id="28" name="TextBox 48"/>
          <p:cNvSpPr txBox="1"/>
          <p:nvPr userDrawn="1"/>
        </p:nvSpPr>
        <p:spPr>
          <a:xfrm>
            <a:off x="663402" y="5755241"/>
            <a:ext cx="1726877" cy="320857"/>
          </a:xfrm>
          <a:prstGeom prst="rect">
            <a:avLst/>
          </a:prstGeom>
          <a:noFill/>
        </p:spPr>
        <p:txBody>
          <a:bodyPr wrap="square">
            <a:spAutoFit/>
          </a:bodyPr>
          <a:lstStyle/>
          <a:p>
            <a:pPr algn="ctr" eaLnBrk="1" fontAlgn="auto" hangingPunct="1">
              <a:lnSpc>
                <a:spcPct val="150000"/>
              </a:lnSpc>
              <a:spcBef>
                <a:spcPts val="0"/>
              </a:spcBef>
              <a:spcAft>
                <a:spcPts val="0"/>
              </a:spcAft>
              <a:defRPr/>
            </a:pPr>
            <a:r>
              <a:rPr lang="en-US" sz="990" dirty="0" err="1">
                <a:solidFill>
                  <a:schemeClr val="tx1">
                    <a:lumMod val="65000"/>
                    <a:lumOff val="35000"/>
                  </a:schemeClr>
                </a:solidFill>
                <a:latin typeface="+mj-lt"/>
              </a:rPr>
              <a:t>Texte</a:t>
            </a:r>
            <a:endParaRPr lang="en-US" sz="990" dirty="0">
              <a:solidFill>
                <a:schemeClr val="tx1">
                  <a:lumMod val="65000"/>
                  <a:lumOff val="35000"/>
                </a:schemeClr>
              </a:solidFill>
              <a:latin typeface="+mj-lt"/>
            </a:endParaRPr>
          </a:p>
        </p:txBody>
      </p:sp>
      <p:cxnSp>
        <p:nvCxnSpPr>
          <p:cNvPr id="29" name="Straight Connector 60"/>
          <p:cNvCxnSpPr/>
          <p:nvPr userDrawn="1"/>
        </p:nvCxnSpPr>
        <p:spPr>
          <a:xfrm flipH="1">
            <a:off x="593728" y="3233327"/>
            <a:ext cx="8830786" cy="0"/>
          </a:xfrm>
          <a:prstGeom prst="line">
            <a:avLst/>
          </a:prstGeom>
          <a:ln>
            <a:solidFill>
              <a:srgbClr val="00A7B5"/>
            </a:solidFill>
          </a:ln>
        </p:spPr>
        <p:style>
          <a:lnRef idx="1">
            <a:schemeClr val="accent1"/>
          </a:lnRef>
          <a:fillRef idx="0">
            <a:schemeClr val="accent1"/>
          </a:fillRef>
          <a:effectRef idx="0">
            <a:schemeClr val="accent1"/>
          </a:effectRef>
          <a:fontRef idx="minor">
            <a:schemeClr val="tx1"/>
          </a:fontRef>
        </p:style>
      </p:cxnSp>
      <p:sp>
        <p:nvSpPr>
          <p:cNvPr id="33" name="Text Placeholder 5"/>
          <p:cNvSpPr>
            <a:spLocks noGrp="1"/>
          </p:cNvSpPr>
          <p:nvPr>
            <p:ph type="body" sz="quarter" idx="11" hasCustomPrompt="1"/>
          </p:nvPr>
        </p:nvSpPr>
        <p:spPr>
          <a:xfrm>
            <a:off x="599862" y="1904176"/>
            <a:ext cx="8824651" cy="1165934"/>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700"/>
            </a:lvl1pPr>
            <a:lvl2pPr marL="377190" indent="-377190">
              <a:lnSpc>
                <a:spcPct val="110000"/>
              </a:lnSpc>
              <a:spcBef>
                <a:spcPts val="660"/>
              </a:spcBef>
              <a:spcAft>
                <a:spcPts val="660"/>
              </a:spcAft>
              <a:buClr>
                <a:srgbClr val="4F2D7F"/>
              </a:buClr>
              <a:buSzPct val="115000"/>
              <a:buFont typeface="Wingdings" panose="05000000000000000000" pitchFamily="2" charset="2"/>
              <a:buChar char="§"/>
              <a:defRPr sz="1760"/>
            </a:lvl2pPr>
            <a:lvl3pPr marL="377190" indent="0">
              <a:lnSpc>
                <a:spcPct val="110000"/>
              </a:lnSpc>
              <a:spcBef>
                <a:spcPts val="440"/>
              </a:spcBef>
              <a:spcAft>
                <a:spcPts val="440"/>
              </a:spcAft>
              <a:buClr>
                <a:srgbClr val="4F2D7F"/>
              </a:buClr>
              <a:buSzPct val="115000"/>
              <a:buFont typeface="Arial" panose="020B0604020202020204" pitchFamily="34" charset="0"/>
              <a:buNone/>
              <a:defRPr sz="1540"/>
            </a:lvl3pPr>
            <a:lvl4pPr marL="1131570" indent="-377190">
              <a:lnSpc>
                <a:spcPct val="110000"/>
              </a:lnSpc>
              <a:spcBef>
                <a:spcPts val="440"/>
              </a:spcBef>
              <a:spcAft>
                <a:spcPts val="440"/>
              </a:spcAft>
              <a:buClr>
                <a:srgbClr val="4F2D7F"/>
              </a:buClr>
              <a:buSzPct val="115000"/>
              <a:buFont typeface="Arial Narrow" panose="020B0606020202030204" pitchFamily="34" charset="0"/>
              <a:buChar char="–"/>
              <a:defRPr sz="1540"/>
            </a:lvl4pPr>
          </a:lstStyle>
          <a:p>
            <a:pPr lvl="0"/>
            <a:r>
              <a:rPr lang="en-GB" dirty="0"/>
              <a:t>Corps</a:t>
            </a:r>
          </a:p>
        </p:txBody>
      </p:sp>
      <p:sp>
        <p:nvSpPr>
          <p:cNvPr id="35" name="Picture Placeholder 2"/>
          <p:cNvSpPr>
            <a:spLocks noGrp="1"/>
          </p:cNvSpPr>
          <p:nvPr>
            <p:ph type="pic" idx="22" hasCustomPrompt="1"/>
          </p:nvPr>
        </p:nvSpPr>
        <p:spPr>
          <a:xfrm>
            <a:off x="4325435" y="3549030"/>
            <a:ext cx="1389754" cy="1350863"/>
          </a:xfrm>
          <a:prstGeom prst="ellipse">
            <a:avLst/>
          </a:prstGeom>
          <a:solidFill>
            <a:srgbClr val="4F2D7F"/>
          </a:solidFill>
          <a:ln w="38100">
            <a:solidFill>
              <a:schemeClr val="bg1"/>
            </a:solidFill>
          </a:ln>
        </p:spPr>
        <p:txBody>
          <a:bodyPr tIns="720000" anchor="t"/>
          <a:lstStyle>
            <a:lvl1pPr marL="0" indent="0" algn="ctr">
              <a:spcBef>
                <a:spcPts val="0"/>
              </a:spcBef>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fr-CA" noProof="0" dirty="0"/>
              <a:t>Cliquez pour insérer un icône</a:t>
            </a:r>
          </a:p>
        </p:txBody>
      </p:sp>
      <p:sp>
        <p:nvSpPr>
          <p:cNvPr id="14" name="Rectangle 13"/>
          <p:cNvSpPr/>
          <p:nvPr userDrawn="1"/>
        </p:nvSpPr>
        <p:spPr bwMode="auto">
          <a:xfrm>
            <a:off x="386052" y="597942"/>
            <a:ext cx="50060" cy="435397"/>
          </a:xfrm>
          <a:prstGeom prst="rect">
            <a:avLst/>
          </a:prstGeom>
          <a:solidFill>
            <a:srgbClr val="C8BE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85"/>
          </a:p>
        </p:txBody>
      </p:sp>
      <p:sp>
        <p:nvSpPr>
          <p:cNvPr id="12" name="TextBox 7"/>
          <p:cNvSpPr txBox="1"/>
          <p:nvPr userDrawn="1"/>
        </p:nvSpPr>
        <p:spPr>
          <a:xfrm>
            <a:off x="4179555" y="5513456"/>
            <a:ext cx="1685925" cy="261610"/>
          </a:xfrm>
          <a:prstGeom prst="rect">
            <a:avLst/>
          </a:prstGeom>
          <a:noFill/>
        </p:spPr>
        <p:txBody>
          <a:bodyPr wrap="square">
            <a:spAutoFit/>
          </a:bodyPr>
          <a:lstStyle/>
          <a:p>
            <a:pPr algn="ctr" eaLnBrk="1" fontAlgn="auto" hangingPunct="1">
              <a:spcBef>
                <a:spcPts val="0"/>
              </a:spcBef>
              <a:spcAft>
                <a:spcPts val="0"/>
              </a:spcAft>
              <a:defRPr/>
            </a:pPr>
            <a:r>
              <a:rPr lang="en-US" sz="1100" b="1" dirty="0">
                <a:solidFill>
                  <a:schemeClr val="tx1">
                    <a:lumMod val="65000"/>
                    <a:lumOff val="35000"/>
                  </a:schemeClr>
                </a:solidFill>
                <a:latin typeface="+mj-lt"/>
              </a:rPr>
              <a:t>SOUSTITRE</a:t>
            </a:r>
          </a:p>
        </p:txBody>
      </p:sp>
      <p:sp>
        <p:nvSpPr>
          <p:cNvPr id="13" name="TextBox 48"/>
          <p:cNvSpPr txBox="1"/>
          <p:nvPr userDrawn="1"/>
        </p:nvSpPr>
        <p:spPr>
          <a:xfrm>
            <a:off x="4159077" y="5755241"/>
            <a:ext cx="1726877" cy="320857"/>
          </a:xfrm>
          <a:prstGeom prst="rect">
            <a:avLst/>
          </a:prstGeom>
          <a:noFill/>
        </p:spPr>
        <p:txBody>
          <a:bodyPr wrap="square">
            <a:spAutoFit/>
          </a:bodyPr>
          <a:lstStyle/>
          <a:p>
            <a:pPr algn="ctr" eaLnBrk="1" fontAlgn="auto" hangingPunct="1">
              <a:lnSpc>
                <a:spcPct val="150000"/>
              </a:lnSpc>
              <a:spcBef>
                <a:spcPts val="0"/>
              </a:spcBef>
              <a:spcAft>
                <a:spcPts val="0"/>
              </a:spcAft>
              <a:defRPr/>
            </a:pPr>
            <a:r>
              <a:rPr lang="en-US" sz="990" dirty="0" err="1">
                <a:solidFill>
                  <a:schemeClr val="tx1">
                    <a:lumMod val="65000"/>
                    <a:lumOff val="35000"/>
                  </a:schemeClr>
                </a:solidFill>
                <a:latin typeface="+mj-lt"/>
              </a:rPr>
              <a:t>Texte</a:t>
            </a:r>
            <a:endParaRPr lang="en-US" sz="990" dirty="0">
              <a:solidFill>
                <a:schemeClr val="tx1">
                  <a:lumMod val="65000"/>
                  <a:lumOff val="35000"/>
                </a:schemeClr>
              </a:solidFill>
              <a:latin typeface="+mj-lt"/>
            </a:endParaRPr>
          </a:p>
        </p:txBody>
      </p:sp>
      <p:sp>
        <p:nvSpPr>
          <p:cNvPr id="15" name="TextBox 7"/>
          <p:cNvSpPr txBox="1"/>
          <p:nvPr userDrawn="1"/>
        </p:nvSpPr>
        <p:spPr>
          <a:xfrm>
            <a:off x="7654752" y="5513456"/>
            <a:ext cx="1685925" cy="261610"/>
          </a:xfrm>
          <a:prstGeom prst="rect">
            <a:avLst/>
          </a:prstGeom>
          <a:noFill/>
        </p:spPr>
        <p:txBody>
          <a:bodyPr wrap="square">
            <a:spAutoFit/>
          </a:bodyPr>
          <a:lstStyle/>
          <a:p>
            <a:pPr algn="ctr" eaLnBrk="1" fontAlgn="auto" hangingPunct="1">
              <a:spcBef>
                <a:spcPts val="0"/>
              </a:spcBef>
              <a:spcAft>
                <a:spcPts val="0"/>
              </a:spcAft>
              <a:defRPr/>
            </a:pPr>
            <a:r>
              <a:rPr lang="en-US" sz="1100" b="1" dirty="0">
                <a:solidFill>
                  <a:schemeClr val="tx1">
                    <a:lumMod val="65000"/>
                    <a:lumOff val="35000"/>
                  </a:schemeClr>
                </a:solidFill>
                <a:latin typeface="+mj-lt"/>
              </a:rPr>
              <a:t>SOUSTITRE</a:t>
            </a:r>
          </a:p>
        </p:txBody>
      </p:sp>
      <p:sp>
        <p:nvSpPr>
          <p:cNvPr id="16" name="TextBox 48"/>
          <p:cNvSpPr txBox="1"/>
          <p:nvPr userDrawn="1"/>
        </p:nvSpPr>
        <p:spPr>
          <a:xfrm>
            <a:off x="7634274" y="5755241"/>
            <a:ext cx="1726877" cy="320857"/>
          </a:xfrm>
          <a:prstGeom prst="rect">
            <a:avLst/>
          </a:prstGeom>
          <a:noFill/>
        </p:spPr>
        <p:txBody>
          <a:bodyPr wrap="square">
            <a:spAutoFit/>
          </a:bodyPr>
          <a:lstStyle/>
          <a:p>
            <a:pPr algn="ctr" eaLnBrk="1" fontAlgn="auto" hangingPunct="1">
              <a:lnSpc>
                <a:spcPct val="150000"/>
              </a:lnSpc>
              <a:spcBef>
                <a:spcPts val="0"/>
              </a:spcBef>
              <a:spcAft>
                <a:spcPts val="0"/>
              </a:spcAft>
              <a:defRPr/>
            </a:pPr>
            <a:r>
              <a:rPr lang="en-US" sz="990" dirty="0" err="1">
                <a:solidFill>
                  <a:schemeClr val="tx1">
                    <a:lumMod val="65000"/>
                    <a:lumOff val="35000"/>
                  </a:schemeClr>
                </a:solidFill>
                <a:latin typeface="+mj-lt"/>
              </a:rPr>
              <a:t>Texte</a:t>
            </a:r>
            <a:endParaRPr lang="en-US" sz="990" dirty="0">
              <a:solidFill>
                <a:schemeClr val="tx1">
                  <a:lumMod val="65000"/>
                  <a:lumOff val="35000"/>
                </a:schemeClr>
              </a:solidFill>
              <a:latin typeface="+mj-lt"/>
            </a:endParaRPr>
          </a:p>
        </p:txBody>
      </p:sp>
    </p:spTree>
    <p:extLst>
      <p:ext uri="{BB962C8B-B14F-4D97-AF65-F5344CB8AC3E}">
        <p14:creationId xmlns:p14="http://schemas.microsoft.com/office/powerpoint/2010/main" val="391155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250"/>
                                        <p:tgtEl>
                                          <p:spTgt spid="27"/>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250"/>
                                        <p:tgtEl>
                                          <p:spTgt spid="29"/>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250"/>
                                        <p:tgtEl>
                                          <p:spTgt spid="28"/>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250"/>
                                        <p:tgtEl>
                                          <p:spTgt spid="12"/>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250"/>
                                        <p:tgtEl>
                                          <p:spTgt spid="13"/>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50"/>
                                        <p:tgtEl>
                                          <p:spTgt spid="15"/>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12" grpId="0"/>
      <p:bldP spid="13" grpId="0"/>
      <p:bldP spid="15" grpId="0"/>
      <p:bldP spid="16" grpId="0"/>
    </p:bldLst>
  </p:timing>
  <p:extLst mod="1">
    <p:ext uri="{DCECCB84-F9BA-43D5-87BE-67443E8EF086}">
      <p15:sldGuideLst xmlns="" xmlns:p15="http://schemas.microsoft.com/office/powerpoint/2012/main">
        <p15:guide id="1" orient="horz" pos="291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 citation">
    <p:spTree>
      <p:nvGrpSpPr>
        <p:cNvPr id="1" name=""/>
        <p:cNvGrpSpPr/>
        <p:nvPr/>
      </p:nvGrpSpPr>
      <p:grpSpPr>
        <a:xfrm>
          <a:off x="0" y="0"/>
          <a:ext cx="0" cy="0"/>
          <a:chOff x="0" y="0"/>
          <a:chExt cx="0" cy="0"/>
        </a:xfrm>
      </p:grpSpPr>
      <p:sp>
        <p:nvSpPr>
          <p:cNvPr id="4" name="Rectangle 3"/>
          <p:cNvSpPr/>
          <p:nvPr userDrawn="1"/>
        </p:nvSpPr>
        <p:spPr>
          <a:xfrm>
            <a:off x="5107784" y="2335321"/>
            <a:ext cx="4316731" cy="4080510"/>
          </a:xfrm>
          <a:prstGeom prst="rect">
            <a:avLst/>
          </a:prstGeom>
          <a:solidFill>
            <a:srgbClr val="00A7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13" name="Text Placeholder 12"/>
          <p:cNvSpPr>
            <a:spLocks noGrp="1"/>
          </p:cNvSpPr>
          <p:nvPr>
            <p:ph type="body" sz="quarter" idx="10" hasCustomPrompt="1"/>
          </p:nvPr>
        </p:nvSpPr>
        <p:spPr>
          <a:xfrm>
            <a:off x="5705811" y="2335322"/>
            <a:ext cx="3098291" cy="4080507"/>
          </a:xfrm>
          <a:prstGeom prst="rect">
            <a:avLst/>
          </a:prstGeom>
          <a:noFill/>
        </p:spPr>
        <p:txBody>
          <a:bodyPr vert="horz" lIns="180000" tIns="655200" rIns="180000" bIns="655200" anchor="ctr" anchorCtr="0"/>
          <a:lstStyle>
            <a:lvl1pPr marL="0" indent="0" algn="ctr">
              <a:lnSpc>
                <a:spcPct val="110000"/>
              </a:lnSpc>
              <a:spcBef>
                <a:spcPts val="660"/>
              </a:spcBef>
              <a:spcAft>
                <a:spcPts val="660"/>
              </a:spcAft>
              <a:buClr>
                <a:srgbClr val="FF7D1E"/>
              </a:buClr>
              <a:buSzPct val="78000"/>
              <a:buFont typeface="Arial"/>
              <a:buNone/>
              <a:defRPr sz="2000" b="0" baseline="0">
                <a:solidFill>
                  <a:srgbClr val="FFFFFF"/>
                </a:solidFill>
              </a:defRPr>
            </a:lvl1pPr>
          </a:lstStyle>
          <a:p>
            <a:pPr lvl="0"/>
            <a:r>
              <a:rPr lang="en-US" dirty="0" err="1"/>
              <a:t>Cliquez</a:t>
            </a:r>
            <a:r>
              <a:rPr lang="en-US" dirty="0"/>
              <a:t> </a:t>
            </a:r>
            <a:r>
              <a:rPr lang="en-US" dirty="0" err="1"/>
              <a:t>ici</a:t>
            </a:r>
            <a:r>
              <a:rPr lang="en-US" dirty="0"/>
              <a:t> pour </a:t>
            </a:r>
            <a:r>
              <a:rPr lang="en-US" dirty="0" err="1"/>
              <a:t>ajouter</a:t>
            </a:r>
            <a:r>
              <a:rPr lang="en-US" dirty="0"/>
              <a:t> </a:t>
            </a:r>
            <a:r>
              <a:rPr lang="en-US" dirty="0" err="1"/>
              <a:t>une</a:t>
            </a:r>
            <a:r>
              <a:rPr lang="en-US" dirty="0"/>
              <a:t> citation</a:t>
            </a:r>
          </a:p>
        </p:txBody>
      </p:sp>
      <p:sp>
        <p:nvSpPr>
          <p:cNvPr id="12" name="Picture Placeholder 2"/>
          <p:cNvSpPr>
            <a:spLocks noGrp="1"/>
          </p:cNvSpPr>
          <p:nvPr>
            <p:ph type="pic" idx="1" hasCustomPrompt="1"/>
          </p:nvPr>
        </p:nvSpPr>
        <p:spPr>
          <a:xfrm>
            <a:off x="593724" y="2335319"/>
            <a:ext cx="4356895" cy="4080510"/>
          </a:xfrm>
          <a:prstGeom prst="rect">
            <a:avLst/>
          </a:prstGeom>
        </p:spPr>
        <p:txBody>
          <a:bodyPr tIns="720000"/>
          <a:lstStyle>
            <a:lvl1pPr marL="0" indent="0">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err="1"/>
              <a:t>Cliquez</a:t>
            </a:r>
            <a:r>
              <a:rPr lang="en-US" dirty="0"/>
              <a:t> sur </a:t>
            </a:r>
            <a:r>
              <a:rPr lang="en-US" dirty="0" err="1"/>
              <a:t>l’icône</a:t>
            </a:r>
            <a:r>
              <a:rPr lang="en-US" dirty="0"/>
              <a:t> pour </a:t>
            </a:r>
            <a:r>
              <a:rPr lang="en-US" dirty="0" err="1"/>
              <a:t>insérer</a:t>
            </a:r>
            <a:r>
              <a:rPr lang="en-US" dirty="0"/>
              <a:t> </a:t>
            </a:r>
            <a:r>
              <a:rPr lang="en-US" dirty="0" err="1"/>
              <a:t>une</a:t>
            </a:r>
            <a:r>
              <a:rPr lang="en-US" dirty="0"/>
              <a:t> image</a:t>
            </a:r>
          </a:p>
        </p:txBody>
      </p:sp>
      <p:sp>
        <p:nvSpPr>
          <p:cNvPr id="9" name="Title 13"/>
          <p:cNvSpPr>
            <a:spLocks noGrp="1"/>
          </p:cNvSpPr>
          <p:nvPr>
            <p:ph type="title" hasCustomPrompt="1"/>
          </p:nvPr>
        </p:nvSpPr>
        <p:spPr>
          <a:xfrm>
            <a:off x="593725" y="535712"/>
            <a:ext cx="8830789" cy="1065549"/>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pic>
        <p:nvPicPr>
          <p:cNvPr id="15" name="Image 14"/>
          <p:cNvPicPr>
            <a:picLocks noChangeAspect="1"/>
          </p:cNvPicPr>
          <p:nvPr userDrawn="1"/>
        </p:nvPicPr>
        <p:blipFill>
          <a:blip r:embed="rId2"/>
          <a:stretch>
            <a:fillRect/>
          </a:stretch>
        </p:blipFill>
        <p:spPr>
          <a:xfrm>
            <a:off x="5188919" y="2446867"/>
            <a:ext cx="516890" cy="431801"/>
          </a:xfrm>
          <a:prstGeom prst="rect">
            <a:avLst/>
          </a:prstGeom>
        </p:spPr>
      </p:pic>
      <p:pic>
        <p:nvPicPr>
          <p:cNvPr id="16" name="Image 15"/>
          <p:cNvPicPr>
            <a:picLocks noChangeAspect="1"/>
          </p:cNvPicPr>
          <p:nvPr userDrawn="1"/>
        </p:nvPicPr>
        <p:blipFill>
          <a:blip r:embed="rId2"/>
          <a:stretch>
            <a:fillRect/>
          </a:stretch>
        </p:blipFill>
        <p:spPr>
          <a:xfrm rot="10800000">
            <a:off x="8804100" y="5843693"/>
            <a:ext cx="516890" cy="431801"/>
          </a:xfrm>
          <a:prstGeom prst="rect">
            <a:avLst/>
          </a:prstGeom>
        </p:spPr>
      </p:pic>
    </p:spTree>
    <p:extLst>
      <p:ext uri="{BB962C8B-B14F-4D97-AF65-F5344CB8AC3E}">
        <p14:creationId xmlns:p14="http://schemas.microsoft.com/office/powerpoint/2010/main" val="2635876554"/>
      </p:ext>
    </p:extLst>
  </p:cSld>
  <p:clrMapOvr>
    <a:masterClrMapping/>
  </p:clrMapOvr>
  <p:extLst mod="1">
    <p:ext uri="{DCECCB84-F9BA-43D5-87BE-67443E8EF086}">
      <p15:sldGuideLst xmlns="" xmlns:p15="http://schemas.microsoft.com/office/powerpoint/2012/main">
        <p15:guide id="1" orient="horz" pos="1471">
          <p15:clr>
            <a:srgbClr val="FBAE40"/>
          </p15:clr>
        </p15:guide>
        <p15:guide id="2" orient="horz" pos="404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itation (mauve)">
    <p:spTree>
      <p:nvGrpSpPr>
        <p:cNvPr id="1" name=""/>
        <p:cNvGrpSpPr/>
        <p:nvPr/>
      </p:nvGrpSpPr>
      <p:grpSpPr>
        <a:xfrm>
          <a:off x="0" y="0"/>
          <a:ext cx="0" cy="0"/>
          <a:chOff x="0" y="0"/>
          <a:chExt cx="0" cy="0"/>
        </a:xfrm>
      </p:grpSpPr>
      <p:sp>
        <p:nvSpPr>
          <p:cNvPr id="6" name="Rectangle 5"/>
          <p:cNvSpPr/>
          <p:nvPr userDrawn="1"/>
        </p:nvSpPr>
        <p:spPr>
          <a:xfrm>
            <a:off x="0" y="1"/>
            <a:ext cx="10058400" cy="7110307"/>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7" name="Text Placeholder 12"/>
          <p:cNvSpPr>
            <a:spLocks noGrp="1"/>
          </p:cNvSpPr>
          <p:nvPr>
            <p:ph type="body" sz="quarter" idx="11" hasCustomPrompt="1"/>
          </p:nvPr>
        </p:nvSpPr>
        <p:spPr>
          <a:xfrm>
            <a:off x="1632015" y="255483"/>
            <a:ext cx="6803163" cy="6595745"/>
          </a:xfrm>
          <a:prstGeom prst="rect">
            <a:avLst/>
          </a:prstGeom>
          <a:noFill/>
        </p:spPr>
        <p:txBody>
          <a:bodyPr vert="horz" lIns="180000" tIns="655200" rIns="180000" bIns="655200" anchor="ctr" anchorCtr="0"/>
          <a:lstStyle>
            <a:lvl1pPr marL="0" indent="0" algn="l">
              <a:lnSpc>
                <a:spcPct val="110000"/>
              </a:lnSpc>
              <a:spcBef>
                <a:spcPts val="0"/>
              </a:spcBef>
              <a:buClr>
                <a:srgbClr val="FF7D1E"/>
              </a:buClr>
              <a:buSzPct val="78000"/>
              <a:buFont typeface="Arial"/>
              <a:buNone/>
              <a:defRPr sz="4500" b="0" baseline="0">
                <a:solidFill>
                  <a:srgbClr val="FFFFFF"/>
                </a:solidFill>
              </a:defRPr>
            </a:lvl1pPr>
          </a:lstStyle>
          <a:p>
            <a:pPr lvl="0"/>
            <a:r>
              <a:rPr lang="en-US" dirty="0" err="1"/>
              <a:t>Cliquez</a:t>
            </a:r>
            <a:r>
              <a:rPr lang="en-US" dirty="0"/>
              <a:t> </a:t>
            </a:r>
            <a:r>
              <a:rPr lang="en-US" dirty="0" err="1"/>
              <a:t>ici</a:t>
            </a:r>
            <a:r>
              <a:rPr lang="en-US" dirty="0"/>
              <a:t> pour </a:t>
            </a:r>
            <a:r>
              <a:rPr lang="en-US" dirty="0" err="1"/>
              <a:t>ajouter</a:t>
            </a:r>
            <a:r>
              <a:rPr lang="en-US" dirty="0"/>
              <a:t> </a:t>
            </a:r>
            <a:r>
              <a:rPr lang="en-US" dirty="0" err="1"/>
              <a:t>une</a:t>
            </a:r>
            <a:r>
              <a:rPr lang="en-US" dirty="0"/>
              <a:t> citation</a:t>
            </a:r>
          </a:p>
        </p:txBody>
      </p:sp>
    </p:spTree>
    <p:extLst>
      <p:ext uri="{BB962C8B-B14F-4D97-AF65-F5344CB8AC3E}">
        <p14:creationId xmlns:p14="http://schemas.microsoft.com/office/powerpoint/2010/main" val="3027198584"/>
      </p:ext>
    </p:extLst>
  </p:cSld>
  <p:clrMapOvr>
    <a:masterClrMapping/>
  </p:clrMapOvr>
  <p:extLst mod="1">
    <p:ext uri="{DCECCB84-F9BA-43D5-87BE-67443E8EF086}">
      <p15:sldGuideLst xmlns="" xmlns:p15="http://schemas.microsoft.com/office/powerpoint/2012/main">
        <p15:guide id="1" orient="horz" pos="16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itation (gris)">
    <p:spTree>
      <p:nvGrpSpPr>
        <p:cNvPr id="1" name=""/>
        <p:cNvGrpSpPr/>
        <p:nvPr/>
      </p:nvGrpSpPr>
      <p:grpSpPr>
        <a:xfrm>
          <a:off x="0" y="0"/>
          <a:ext cx="0" cy="0"/>
          <a:chOff x="0" y="0"/>
          <a:chExt cx="0" cy="0"/>
        </a:xfrm>
      </p:grpSpPr>
      <p:sp>
        <p:nvSpPr>
          <p:cNvPr id="4" name="Rectangle 3"/>
          <p:cNvSpPr/>
          <p:nvPr userDrawn="1"/>
        </p:nvSpPr>
        <p:spPr>
          <a:xfrm>
            <a:off x="0" y="1"/>
            <a:ext cx="10058400" cy="7110307"/>
          </a:xfrm>
          <a:prstGeom prst="rect">
            <a:avLst/>
          </a:prstGeom>
          <a:solidFill>
            <a:srgbClr val="DED8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pic>
        <p:nvPicPr>
          <p:cNvPr id="11" name="Image 10"/>
          <p:cNvPicPr>
            <a:picLocks noChangeAspect="1"/>
          </p:cNvPicPr>
          <p:nvPr userDrawn="1"/>
        </p:nvPicPr>
        <p:blipFill>
          <a:blip r:embed="rId2"/>
          <a:stretch>
            <a:fillRect/>
          </a:stretch>
        </p:blipFill>
        <p:spPr>
          <a:xfrm>
            <a:off x="509927" y="758660"/>
            <a:ext cx="930795" cy="777569"/>
          </a:xfrm>
          <a:prstGeom prst="rect">
            <a:avLst/>
          </a:prstGeom>
        </p:spPr>
      </p:pic>
      <p:pic>
        <p:nvPicPr>
          <p:cNvPr id="12" name="Image 11"/>
          <p:cNvPicPr>
            <a:picLocks noChangeAspect="1"/>
          </p:cNvPicPr>
          <p:nvPr userDrawn="1"/>
        </p:nvPicPr>
        <p:blipFill>
          <a:blip r:embed="rId2"/>
          <a:stretch>
            <a:fillRect/>
          </a:stretch>
        </p:blipFill>
        <p:spPr>
          <a:xfrm rot="10800000">
            <a:off x="8823547" y="5785317"/>
            <a:ext cx="930795" cy="777569"/>
          </a:xfrm>
          <a:prstGeom prst="rect">
            <a:avLst/>
          </a:prstGeom>
        </p:spPr>
      </p:pic>
      <p:sp>
        <p:nvSpPr>
          <p:cNvPr id="6" name="Text Placeholder 12"/>
          <p:cNvSpPr>
            <a:spLocks noGrp="1"/>
          </p:cNvSpPr>
          <p:nvPr>
            <p:ph type="body" sz="quarter" idx="11" hasCustomPrompt="1"/>
          </p:nvPr>
        </p:nvSpPr>
        <p:spPr>
          <a:xfrm>
            <a:off x="1632015" y="255483"/>
            <a:ext cx="6803163" cy="6595745"/>
          </a:xfrm>
          <a:prstGeom prst="rect">
            <a:avLst/>
          </a:prstGeom>
          <a:noFill/>
        </p:spPr>
        <p:txBody>
          <a:bodyPr vert="horz" lIns="180000" tIns="655200" rIns="180000" bIns="655200" anchor="ctr" anchorCtr="0"/>
          <a:lstStyle>
            <a:lvl1pPr marL="0" indent="0" algn="l">
              <a:lnSpc>
                <a:spcPct val="110000"/>
              </a:lnSpc>
              <a:spcBef>
                <a:spcPts val="0"/>
              </a:spcBef>
              <a:buClr>
                <a:srgbClr val="FF7D1E"/>
              </a:buClr>
              <a:buSzPct val="78000"/>
              <a:buFont typeface="Arial"/>
              <a:buNone/>
              <a:defRPr sz="4500" b="0" baseline="0">
                <a:solidFill>
                  <a:srgbClr val="4F2D7F"/>
                </a:solidFill>
              </a:defRPr>
            </a:lvl1pPr>
          </a:lstStyle>
          <a:p>
            <a:pPr lvl="0"/>
            <a:r>
              <a:rPr lang="en-US" dirty="0" err="1"/>
              <a:t>Cliquez</a:t>
            </a:r>
            <a:r>
              <a:rPr lang="en-US" dirty="0"/>
              <a:t> </a:t>
            </a:r>
            <a:r>
              <a:rPr lang="en-US" dirty="0" err="1"/>
              <a:t>ici</a:t>
            </a:r>
            <a:r>
              <a:rPr lang="en-US" dirty="0"/>
              <a:t> pour </a:t>
            </a:r>
            <a:r>
              <a:rPr lang="en-US" dirty="0" err="1"/>
              <a:t>ajouter</a:t>
            </a:r>
            <a:r>
              <a:rPr lang="en-US" dirty="0"/>
              <a:t> </a:t>
            </a:r>
            <a:r>
              <a:rPr lang="en-US" dirty="0" err="1"/>
              <a:t>une</a:t>
            </a:r>
            <a:r>
              <a:rPr lang="en-US" dirty="0"/>
              <a:t> citation</a:t>
            </a:r>
          </a:p>
        </p:txBody>
      </p:sp>
    </p:spTree>
    <p:extLst>
      <p:ext uri="{BB962C8B-B14F-4D97-AF65-F5344CB8AC3E}">
        <p14:creationId xmlns:p14="http://schemas.microsoft.com/office/powerpoint/2010/main" val="895171730"/>
      </p:ext>
    </p:extLst>
  </p:cSld>
  <p:clrMapOvr>
    <a:masterClrMapping/>
  </p:clrMapOvr>
  <p:extLst mod="1">
    <p:ext uri="{DCECCB84-F9BA-43D5-87BE-67443E8EF086}">
      <p15:sldGuideLst xmlns="" xmlns:p15="http://schemas.microsoft.com/office/powerpoint/2012/main">
        <p15:guide id="1" orient="horz" pos="16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eux colonnes (mauve)">
    <p:spTree>
      <p:nvGrpSpPr>
        <p:cNvPr id="1" name=""/>
        <p:cNvGrpSpPr/>
        <p:nvPr/>
      </p:nvGrpSpPr>
      <p:grpSpPr>
        <a:xfrm>
          <a:off x="0" y="0"/>
          <a:ext cx="0" cy="0"/>
          <a:chOff x="0" y="0"/>
          <a:chExt cx="0" cy="0"/>
        </a:xfrm>
      </p:grpSpPr>
      <p:sp>
        <p:nvSpPr>
          <p:cNvPr id="4" name="Rectangle 3"/>
          <p:cNvSpPr/>
          <p:nvPr userDrawn="1"/>
        </p:nvSpPr>
        <p:spPr>
          <a:xfrm>
            <a:off x="4950622" y="2254358"/>
            <a:ext cx="4477956" cy="4161472"/>
          </a:xfrm>
          <a:prstGeom prst="rect">
            <a:avLst/>
          </a:prstGeom>
          <a:solidFill>
            <a:srgbClr val="4F2D7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7" name="Rectangle 6"/>
          <p:cNvSpPr/>
          <p:nvPr userDrawn="1"/>
        </p:nvSpPr>
        <p:spPr>
          <a:xfrm>
            <a:off x="593725" y="2254358"/>
            <a:ext cx="4356895" cy="4163235"/>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9" name="Oval 8"/>
          <p:cNvSpPr/>
          <p:nvPr userDrawn="1"/>
        </p:nvSpPr>
        <p:spPr>
          <a:xfrm>
            <a:off x="3475736" y="3772585"/>
            <a:ext cx="1698752" cy="1280287"/>
          </a:xfrm>
          <a:prstGeom prst="ellipse">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11" name="Title 13"/>
          <p:cNvSpPr>
            <a:spLocks noGrp="1"/>
          </p:cNvSpPr>
          <p:nvPr>
            <p:ph type="title" hasCustomPrompt="1"/>
          </p:nvPr>
        </p:nvSpPr>
        <p:spPr>
          <a:xfrm>
            <a:off x="593726" y="535711"/>
            <a:ext cx="8830787" cy="106554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10" name="Text Placeholder 5"/>
          <p:cNvSpPr>
            <a:spLocks noGrp="1"/>
          </p:cNvSpPr>
          <p:nvPr>
            <p:ph type="body" sz="quarter" idx="11" hasCustomPrompt="1"/>
          </p:nvPr>
        </p:nvSpPr>
        <p:spPr>
          <a:xfrm>
            <a:off x="751926"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bg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bg1"/>
                </a:solidFill>
              </a:defRPr>
            </a:lvl2pPr>
            <a:lvl3pPr marL="378937" indent="-378937">
              <a:lnSpc>
                <a:spcPct val="110000"/>
              </a:lnSpc>
              <a:spcBef>
                <a:spcPts val="440"/>
              </a:spcBef>
              <a:spcAft>
                <a:spcPts val="440"/>
              </a:spcAft>
              <a:buClr>
                <a:schemeClr val="bg1"/>
              </a:buClr>
              <a:buSzPct val="120000"/>
              <a:buFont typeface="Wingdings" panose="05000000000000000000" pitchFamily="2" charset="2"/>
              <a:buChar char="§"/>
              <a:defRPr sz="1700">
                <a:solidFill>
                  <a:schemeClr val="bg1"/>
                </a:solidFill>
              </a:defRPr>
            </a:lvl3pPr>
            <a:lvl4pPr marL="757873" indent="-378937">
              <a:lnSpc>
                <a:spcPct val="110000"/>
              </a:lnSpc>
              <a:spcBef>
                <a:spcPts val="440"/>
              </a:spcBef>
              <a:spcAft>
                <a:spcPts val="440"/>
              </a:spcAft>
              <a:buClr>
                <a:schemeClr val="bg1"/>
              </a:buClr>
              <a:buSzPct val="120000"/>
              <a:buFont typeface="Arial" panose="020B0604020202020204" pitchFamily="34" charset="0"/>
              <a:buChar char="•"/>
              <a:defRPr sz="1600">
                <a:solidFill>
                  <a:schemeClr val="bg1"/>
                </a:solidFill>
              </a:defRPr>
            </a:lvl4pPr>
            <a:lvl5pPr marL="1136809" indent="-378937">
              <a:lnSpc>
                <a:spcPct val="110000"/>
              </a:lnSpc>
              <a:spcBef>
                <a:spcPts val="330"/>
              </a:spcBef>
              <a:spcAft>
                <a:spcPts val="330"/>
              </a:spcAft>
              <a:buClr>
                <a:schemeClr val="bg1"/>
              </a:buClr>
              <a:buSzPct val="120000"/>
              <a:buFont typeface="Arial Narrow" panose="020B0606020202030204" pitchFamily="34" charset="0"/>
              <a:buChar char="–"/>
              <a:defRPr sz="1600">
                <a:solidFill>
                  <a:schemeClr val="bg1"/>
                </a:solidFill>
              </a:defRPr>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
        <p:nvSpPr>
          <p:cNvPr id="12" name="Text Placeholder 5"/>
          <p:cNvSpPr>
            <a:spLocks noGrp="1"/>
          </p:cNvSpPr>
          <p:nvPr>
            <p:ph type="body" sz="quarter" idx="12" hasCustomPrompt="1"/>
          </p:nvPr>
        </p:nvSpPr>
        <p:spPr>
          <a:xfrm>
            <a:off x="5270176"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tx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tx1"/>
                </a:solidFill>
              </a:defRPr>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solidFill>
                  <a:schemeClr val="tx1"/>
                </a:solidFill>
              </a:defRPr>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solidFill>
                  <a:schemeClr val="tx1"/>
                </a:solidFill>
              </a:defRPr>
            </a:lvl4pPr>
            <a:lvl5pPr marL="1136809" indent="-378937">
              <a:lnSpc>
                <a:spcPct val="110000"/>
              </a:lnSpc>
              <a:spcBef>
                <a:spcPts val="330"/>
              </a:spcBef>
              <a:spcAft>
                <a:spcPts val="330"/>
              </a:spcAft>
              <a:buClr>
                <a:srgbClr val="4F2D7F"/>
              </a:buClr>
              <a:buSzPct val="120000"/>
              <a:buFont typeface="Arial Narrow" panose="020B0606020202030204" pitchFamily="34" charset="0"/>
              <a:buChar char="–"/>
              <a:defRPr sz="1600">
                <a:solidFill>
                  <a:schemeClr val="tx1"/>
                </a:solidFill>
              </a:defRPr>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2127299144"/>
      </p:ext>
    </p:extLst>
  </p:cSld>
  <p:clrMapOvr>
    <a:masterClrMapping/>
  </p:clrMapOvr>
  <p:extLst mod="1">
    <p:ext uri="{DCECCB84-F9BA-43D5-87BE-67443E8EF086}">
      <p15:sldGuideLst xmlns="" xmlns:p15="http://schemas.microsoft.com/office/powerpoint/2012/main">
        <p15:guide id="1" orient="horz" pos="1420">
          <p15:clr>
            <a:srgbClr val="FBAE40"/>
          </p15:clr>
        </p15:guide>
        <p15:guide id="2" orient="horz" pos="404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eux colonnes (sarcelle)">
    <p:spTree>
      <p:nvGrpSpPr>
        <p:cNvPr id="1" name=""/>
        <p:cNvGrpSpPr/>
        <p:nvPr/>
      </p:nvGrpSpPr>
      <p:grpSpPr>
        <a:xfrm>
          <a:off x="0" y="0"/>
          <a:ext cx="0" cy="0"/>
          <a:chOff x="0" y="0"/>
          <a:chExt cx="0" cy="0"/>
        </a:xfrm>
      </p:grpSpPr>
      <p:sp>
        <p:nvSpPr>
          <p:cNvPr id="18" name="Rectangle 17"/>
          <p:cNvSpPr/>
          <p:nvPr userDrawn="1"/>
        </p:nvSpPr>
        <p:spPr>
          <a:xfrm>
            <a:off x="4950621" y="2254358"/>
            <a:ext cx="4477956" cy="4163235"/>
          </a:xfrm>
          <a:prstGeom prst="rect">
            <a:avLst/>
          </a:prstGeom>
          <a:solidFill>
            <a:srgbClr val="CCED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27" name="Rectangle 26"/>
          <p:cNvSpPr/>
          <p:nvPr userDrawn="1"/>
        </p:nvSpPr>
        <p:spPr>
          <a:xfrm>
            <a:off x="593724" y="2254358"/>
            <a:ext cx="4356897" cy="4161472"/>
          </a:xfrm>
          <a:prstGeom prst="rect">
            <a:avLst/>
          </a:prstGeom>
          <a:solidFill>
            <a:srgbClr val="00A7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33" name="Oval 32"/>
          <p:cNvSpPr/>
          <p:nvPr userDrawn="1"/>
        </p:nvSpPr>
        <p:spPr>
          <a:xfrm>
            <a:off x="3475736" y="3772585"/>
            <a:ext cx="1698752" cy="1280287"/>
          </a:xfrm>
          <a:prstGeom prst="ellipse">
            <a:avLst/>
          </a:prstGeom>
          <a:solidFill>
            <a:srgbClr val="00A7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10" name="Title 13"/>
          <p:cNvSpPr>
            <a:spLocks noGrp="1"/>
          </p:cNvSpPr>
          <p:nvPr>
            <p:ph type="title" hasCustomPrompt="1"/>
          </p:nvPr>
        </p:nvSpPr>
        <p:spPr>
          <a:xfrm>
            <a:off x="593726" y="529395"/>
            <a:ext cx="8834851" cy="1071865"/>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8" name="Text Placeholder 5"/>
          <p:cNvSpPr>
            <a:spLocks noGrp="1"/>
          </p:cNvSpPr>
          <p:nvPr>
            <p:ph type="body" sz="quarter" idx="11" hasCustomPrompt="1"/>
          </p:nvPr>
        </p:nvSpPr>
        <p:spPr>
          <a:xfrm>
            <a:off x="751926"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bg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bg1"/>
                </a:solidFill>
              </a:defRPr>
            </a:lvl2pPr>
            <a:lvl3pPr marL="378937" indent="-378937">
              <a:lnSpc>
                <a:spcPct val="110000"/>
              </a:lnSpc>
              <a:spcBef>
                <a:spcPts val="440"/>
              </a:spcBef>
              <a:spcAft>
                <a:spcPts val="440"/>
              </a:spcAft>
              <a:buClr>
                <a:schemeClr val="bg1"/>
              </a:buClr>
              <a:buSzPct val="120000"/>
              <a:buFont typeface="Wingdings" panose="05000000000000000000" pitchFamily="2" charset="2"/>
              <a:buChar char="§"/>
              <a:defRPr sz="1700">
                <a:solidFill>
                  <a:schemeClr val="bg1"/>
                </a:solidFill>
              </a:defRPr>
            </a:lvl3pPr>
            <a:lvl4pPr marL="757873" indent="-378937">
              <a:lnSpc>
                <a:spcPct val="110000"/>
              </a:lnSpc>
              <a:spcBef>
                <a:spcPts val="440"/>
              </a:spcBef>
              <a:spcAft>
                <a:spcPts val="440"/>
              </a:spcAft>
              <a:buClr>
                <a:schemeClr val="bg1"/>
              </a:buClr>
              <a:buSzPct val="120000"/>
              <a:buFont typeface="Arial" panose="020B0604020202020204" pitchFamily="34" charset="0"/>
              <a:buChar char="•"/>
              <a:defRPr sz="1600">
                <a:solidFill>
                  <a:schemeClr val="bg1"/>
                </a:solidFill>
              </a:defRPr>
            </a:lvl4pPr>
            <a:lvl5pPr marL="1136809" indent="-378937">
              <a:lnSpc>
                <a:spcPct val="110000"/>
              </a:lnSpc>
              <a:spcBef>
                <a:spcPts val="330"/>
              </a:spcBef>
              <a:spcAft>
                <a:spcPts val="330"/>
              </a:spcAft>
              <a:buClr>
                <a:schemeClr val="bg1"/>
              </a:buClr>
              <a:buSzPct val="120000"/>
              <a:buFont typeface="Arial Narrow" panose="020B0606020202030204" pitchFamily="34" charset="0"/>
              <a:buChar char="–"/>
              <a:defRPr sz="1600">
                <a:solidFill>
                  <a:schemeClr val="bg1"/>
                </a:solidFill>
              </a:defRPr>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
        <p:nvSpPr>
          <p:cNvPr id="9" name="Text Placeholder 5"/>
          <p:cNvSpPr>
            <a:spLocks noGrp="1"/>
          </p:cNvSpPr>
          <p:nvPr>
            <p:ph type="body" sz="quarter" idx="12" hasCustomPrompt="1"/>
          </p:nvPr>
        </p:nvSpPr>
        <p:spPr>
          <a:xfrm>
            <a:off x="5270176"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tx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tx1"/>
                </a:solidFill>
              </a:defRPr>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solidFill>
                  <a:schemeClr val="tx1"/>
                </a:solidFill>
              </a:defRPr>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solidFill>
                  <a:schemeClr val="tx1"/>
                </a:solidFill>
              </a:defRPr>
            </a:lvl4pPr>
            <a:lvl5pPr marL="1136809" indent="-378937">
              <a:lnSpc>
                <a:spcPct val="110000"/>
              </a:lnSpc>
              <a:spcBef>
                <a:spcPts val="330"/>
              </a:spcBef>
              <a:spcAft>
                <a:spcPts val="330"/>
              </a:spcAft>
              <a:buClr>
                <a:srgbClr val="4F2D7F"/>
              </a:buClr>
              <a:buSzPct val="120000"/>
              <a:buFont typeface="Arial Narrow" panose="020B0606020202030204" pitchFamily="34" charset="0"/>
              <a:buChar char="–"/>
              <a:defRPr sz="1600">
                <a:solidFill>
                  <a:schemeClr val="tx1"/>
                </a:solidFill>
              </a:defRPr>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1173167886"/>
      </p:ext>
    </p:extLst>
  </p:cSld>
  <p:clrMapOvr>
    <a:masterClrMapping/>
  </p:clrMapOvr>
  <p:extLst mod="1">
    <p:ext uri="{DCECCB84-F9BA-43D5-87BE-67443E8EF086}">
      <p15:sldGuideLst xmlns="" xmlns:p15="http://schemas.microsoft.com/office/powerpoint/2012/main">
        <p15:guide id="1" orient="horz" pos="1420">
          <p15:clr>
            <a:srgbClr val="FBAE40"/>
          </p15:clr>
        </p15:guide>
        <p15:guide id="2" orient="horz" pos="404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eux colonnes (vert)">
    <p:spTree>
      <p:nvGrpSpPr>
        <p:cNvPr id="1" name=""/>
        <p:cNvGrpSpPr/>
        <p:nvPr/>
      </p:nvGrpSpPr>
      <p:grpSpPr>
        <a:xfrm>
          <a:off x="0" y="0"/>
          <a:ext cx="0" cy="0"/>
          <a:chOff x="0" y="0"/>
          <a:chExt cx="0" cy="0"/>
        </a:xfrm>
      </p:grpSpPr>
      <p:sp>
        <p:nvSpPr>
          <p:cNvPr id="4" name="Rectangle 3"/>
          <p:cNvSpPr/>
          <p:nvPr userDrawn="1"/>
        </p:nvSpPr>
        <p:spPr>
          <a:xfrm>
            <a:off x="4950622" y="2254358"/>
            <a:ext cx="4477956" cy="4163235"/>
          </a:xfrm>
          <a:prstGeom prst="rect">
            <a:avLst/>
          </a:prstGeom>
          <a:solidFill>
            <a:srgbClr val="EBF7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7" name="Rectangle 6"/>
          <p:cNvSpPr/>
          <p:nvPr userDrawn="1"/>
        </p:nvSpPr>
        <p:spPr>
          <a:xfrm>
            <a:off x="593725" y="2254358"/>
            <a:ext cx="4356895" cy="4161472"/>
          </a:xfrm>
          <a:prstGeom prst="rect">
            <a:avLst/>
          </a:prstGeom>
          <a:solidFill>
            <a:srgbClr val="9BD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9" name="Oval 8"/>
          <p:cNvSpPr/>
          <p:nvPr userDrawn="1"/>
        </p:nvSpPr>
        <p:spPr>
          <a:xfrm>
            <a:off x="3475736" y="3772585"/>
            <a:ext cx="1698752" cy="1280287"/>
          </a:xfrm>
          <a:prstGeom prst="ellipse">
            <a:avLst/>
          </a:prstGeom>
          <a:solidFill>
            <a:srgbClr val="9BD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11" name="Title 13"/>
          <p:cNvSpPr>
            <a:spLocks noGrp="1"/>
          </p:cNvSpPr>
          <p:nvPr>
            <p:ph type="title" hasCustomPrompt="1"/>
          </p:nvPr>
        </p:nvSpPr>
        <p:spPr>
          <a:xfrm>
            <a:off x="593724" y="529395"/>
            <a:ext cx="8830788" cy="1071865"/>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8" name="Text Placeholder 5"/>
          <p:cNvSpPr>
            <a:spLocks noGrp="1"/>
          </p:cNvSpPr>
          <p:nvPr>
            <p:ph type="body" sz="quarter" idx="11" hasCustomPrompt="1"/>
          </p:nvPr>
        </p:nvSpPr>
        <p:spPr>
          <a:xfrm>
            <a:off x="751926"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bg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bg1"/>
                </a:solidFill>
              </a:defRPr>
            </a:lvl2pPr>
            <a:lvl3pPr marL="378937" indent="-378937">
              <a:lnSpc>
                <a:spcPct val="110000"/>
              </a:lnSpc>
              <a:spcBef>
                <a:spcPts val="440"/>
              </a:spcBef>
              <a:spcAft>
                <a:spcPts val="440"/>
              </a:spcAft>
              <a:buClr>
                <a:schemeClr val="bg1"/>
              </a:buClr>
              <a:buSzPct val="120000"/>
              <a:buFont typeface="Wingdings" panose="05000000000000000000" pitchFamily="2" charset="2"/>
              <a:buChar char="§"/>
              <a:defRPr sz="1700">
                <a:solidFill>
                  <a:schemeClr val="bg1"/>
                </a:solidFill>
              </a:defRPr>
            </a:lvl3pPr>
            <a:lvl4pPr marL="757873" indent="-378937">
              <a:lnSpc>
                <a:spcPct val="110000"/>
              </a:lnSpc>
              <a:spcBef>
                <a:spcPts val="440"/>
              </a:spcBef>
              <a:spcAft>
                <a:spcPts val="440"/>
              </a:spcAft>
              <a:buClr>
                <a:schemeClr val="bg1"/>
              </a:buClr>
              <a:buSzPct val="120000"/>
              <a:buFont typeface="Arial" panose="020B0604020202020204" pitchFamily="34" charset="0"/>
              <a:buChar char="•"/>
              <a:defRPr sz="1600">
                <a:solidFill>
                  <a:schemeClr val="bg1"/>
                </a:solidFill>
              </a:defRPr>
            </a:lvl4pPr>
            <a:lvl5pPr marL="1136809" indent="-378937">
              <a:lnSpc>
                <a:spcPct val="110000"/>
              </a:lnSpc>
              <a:spcBef>
                <a:spcPts val="330"/>
              </a:spcBef>
              <a:spcAft>
                <a:spcPts val="330"/>
              </a:spcAft>
              <a:buClr>
                <a:schemeClr val="bg1"/>
              </a:buClr>
              <a:buSzPct val="120000"/>
              <a:buFont typeface="Arial Narrow" panose="020B0606020202030204" pitchFamily="34" charset="0"/>
              <a:buChar char="–"/>
              <a:defRPr sz="1600">
                <a:solidFill>
                  <a:schemeClr val="bg1"/>
                </a:solidFill>
              </a:defRPr>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
        <p:nvSpPr>
          <p:cNvPr id="10" name="Text Placeholder 5"/>
          <p:cNvSpPr>
            <a:spLocks noGrp="1"/>
          </p:cNvSpPr>
          <p:nvPr>
            <p:ph type="body" sz="quarter" idx="12" hasCustomPrompt="1"/>
          </p:nvPr>
        </p:nvSpPr>
        <p:spPr>
          <a:xfrm>
            <a:off x="5270176"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tx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tx1"/>
                </a:solidFill>
              </a:defRPr>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solidFill>
                  <a:schemeClr val="tx1"/>
                </a:solidFill>
              </a:defRPr>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solidFill>
                  <a:schemeClr val="tx1"/>
                </a:solidFill>
              </a:defRPr>
            </a:lvl4pPr>
            <a:lvl5pPr marL="1136809" indent="-378937">
              <a:lnSpc>
                <a:spcPct val="110000"/>
              </a:lnSpc>
              <a:spcBef>
                <a:spcPts val="330"/>
              </a:spcBef>
              <a:spcAft>
                <a:spcPts val="330"/>
              </a:spcAft>
              <a:buClr>
                <a:srgbClr val="4F2D7F"/>
              </a:buClr>
              <a:buSzPct val="120000"/>
              <a:buFont typeface="Arial Narrow" panose="020B0606020202030204" pitchFamily="34" charset="0"/>
              <a:buChar char="–"/>
              <a:defRPr sz="1600">
                <a:solidFill>
                  <a:schemeClr val="tx1"/>
                </a:solidFill>
              </a:defRPr>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2874869784"/>
      </p:ext>
    </p:extLst>
  </p:cSld>
  <p:clrMapOvr>
    <a:masterClrMapping/>
  </p:clrMapOvr>
  <p:extLst mod="1">
    <p:ext uri="{DCECCB84-F9BA-43D5-87BE-67443E8EF086}">
      <p15:sldGuideLst xmlns="" xmlns:p15="http://schemas.microsoft.com/office/powerpoint/2012/main">
        <p15:guide id="1" orient="horz" pos="1420">
          <p15:clr>
            <a:srgbClr val="FBAE40"/>
          </p15:clr>
        </p15:guide>
        <p15:guide id="2" orient="horz" pos="404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2">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5837577" y="3015703"/>
            <a:ext cx="3587153" cy="1186588"/>
          </a:xfrm>
          <a:prstGeom prst="rect">
            <a:avLst/>
          </a:prstGeom>
        </p:spPr>
        <p:txBody>
          <a:bodyPr tIns="0" rIns="0" bIns="0" anchor="b">
            <a:normAutofit/>
          </a:bodyPr>
          <a:lstStyle>
            <a:lvl1pPr algn="r">
              <a:defRPr sz="2860" b="0" baseline="0">
                <a:solidFill>
                  <a:srgbClr val="4F2D7F"/>
                </a:solidFill>
                <a:latin typeface="+mj-lt"/>
                <a:cs typeface="GT Walsheim Pro Regular" panose="02000503040000020003" pitchFamily="50" charset="0"/>
              </a:defRPr>
            </a:lvl1pPr>
          </a:lstStyle>
          <a:p>
            <a:r>
              <a:rPr lang="en-US" dirty="0" err="1"/>
              <a:t>Titre</a:t>
            </a:r>
            <a:r>
              <a:rPr lang="en-US" dirty="0"/>
              <a:t> de la section</a:t>
            </a:r>
          </a:p>
        </p:txBody>
      </p:sp>
      <p:sp>
        <p:nvSpPr>
          <p:cNvPr id="7" name="Text Placeholder 8"/>
          <p:cNvSpPr>
            <a:spLocks noGrp="1"/>
          </p:cNvSpPr>
          <p:nvPr>
            <p:ph type="body" sz="quarter" idx="14" hasCustomPrompt="1"/>
          </p:nvPr>
        </p:nvSpPr>
        <p:spPr>
          <a:xfrm>
            <a:off x="5346035" y="4253530"/>
            <a:ext cx="4078694" cy="1523369"/>
          </a:xfrm>
          <a:prstGeom prst="rect">
            <a:avLst/>
          </a:prstGeom>
        </p:spPr>
        <p:txBody>
          <a:bodyPr lIns="0" tIns="0" rIns="0" bIns="0">
            <a:noAutofit/>
          </a:bodyPr>
          <a:lstStyle>
            <a:lvl1pPr marL="0" indent="0" algn="r">
              <a:buNone/>
              <a:defRPr sz="1870" b="0" cap="none" baseline="0">
                <a:solidFill>
                  <a:srgbClr val="4F2D7F"/>
                </a:solidFill>
                <a:latin typeface="+mj-lt"/>
                <a:cs typeface="Arial" pitchFamily="34" charset="0"/>
              </a:defRPr>
            </a:lvl1pPr>
            <a:lvl5pPr marL="2011680" indent="0">
              <a:buNone/>
              <a:defRPr/>
            </a:lvl5pPr>
          </a:lstStyle>
          <a:p>
            <a:pPr lvl="0"/>
            <a:r>
              <a:rPr lang="fr-CA" dirty="0"/>
              <a:t>click to </a:t>
            </a:r>
            <a:r>
              <a:rPr lang="fr-CA" dirty="0" err="1"/>
              <a:t>edit</a:t>
            </a:r>
            <a:r>
              <a:rPr lang="fr-CA" dirty="0"/>
              <a:t> </a:t>
            </a:r>
            <a:r>
              <a:rPr lang="fr-CA" dirty="0" err="1"/>
              <a:t>text</a:t>
            </a:r>
            <a:endParaRPr lang="fr-CA" dirty="0"/>
          </a:p>
        </p:txBody>
      </p:sp>
    </p:spTree>
    <p:extLst>
      <p:ext uri="{BB962C8B-B14F-4D97-AF65-F5344CB8AC3E}">
        <p14:creationId xmlns:p14="http://schemas.microsoft.com/office/powerpoint/2010/main" val="26011692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eux colonnes (orange)">
    <p:spTree>
      <p:nvGrpSpPr>
        <p:cNvPr id="1" name=""/>
        <p:cNvGrpSpPr/>
        <p:nvPr/>
      </p:nvGrpSpPr>
      <p:grpSpPr>
        <a:xfrm>
          <a:off x="0" y="0"/>
          <a:ext cx="0" cy="0"/>
          <a:chOff x="0" y="0"/>
          <a:chExt cx="0" cy="0"/>
        </a:xfrm>
      </p:grpSpPr>
      <p:sp>
        <p:nvSpPr>
          <p:cNvPr id="4" name="Rectangle 3"/>
          <p:cNvSpPr/>
          <p:nvPr userDrawn="1"/>
        </p:nvSpPr>
        <p:spPr>
          <a:xfrm>
            <a:off x="4950621" y="2254358"/>
            <a:ext cx="4473891" cy="4161472"/>
          </a:xfrm>
          <a:prstGeom prst="rect">
            <a:avLst/>
          </a:prstGeom>
          <a:solidFill>
            <a:srgbClr val="FFE5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7" name="Rectangle 6"/>
          <p:cNvSpPr/>
          <p:nvPr userDrawn="1"/>
        </p:nvSpPr>
        <p:spPr>
          <a:xfrm>
            <a:off x="593727" y="2254358"/>
            <a:ext cx="4356894" cy="4163233"/>
          </a:xfrm>
          <a:prstGeom prst="rect">
            <a:avLst/>
          </a:prstGeom>
          <a:solidFill>
            <a:srgbClr val="FF7D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9" name="Oval 8"/>
          <p:cNvSpPr/>
          <p:nvPr userDrawn="1"/>
        </p:nvSpPr>
        <p:spPr>
          <a:xfrm>
            <a:off x="3475736" y="3772585"/>
            <a:ext cx="1698752" cy="1280287"/>
          </a:xfrm>
          <a:prstGeom prst="ellipse">
            <a:avLst/>
          </a:prstGeom>
          <a:solidFill>
            <a:srgbClr val="FF7D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11" name="Title 13"/>
          <p:cNvSpPr>
            <a:spLocks noGrp="1"/>
          </p:cNvSpPr>
          <p:nvPr>
            <p:ph type="title" hasCustomPrompt="1"/>
          </p:nvPr>
        </p:nvSpPr>
        <p:spPr>
          <a:xfrm>
            <a:off x="593725" y="535711"/>
            <a:ext cx="8830786" cy="106554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8" name="Text Placeholder 5"/>
          <p:cNvSpPr>
            <a:spLocks noGrp="1"/>
          </p:cNvSpPr>
          <p:nvPr>
            <p:ph type="body" sz="quarter" idx="11" hasCustomPrompt="1"/>
          </p:nvPr>
        </p:nvSpPr>
        <p:spPr>
          <a:xfrm>
            <a:off x="751926"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bg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bg1"/>
                </a:solidFill>
              </a:defRPr>
            </a:lvl2pPr>
            <a:lvl3pPr marL="378937" indent="-378937">
              <a:lnSpc>
                <a:spcPct val="110000"/>
              </a:lnSpc>
              <a:spcBef>
                <a:spcPts val="440"/>
              </a:spcBef>
              <a:spcAft>
                <a:spcPts val="440"/>
              </a:spcAft>
              <a:buClr>
                <a:schemeClr val="bg1"/>
              </a:buClr>
              <a:buSzPct val="120000"/>
              <a:buFont typeface="Wingdings" panose="05000000000000000000" pitchFamily="2" charset="2"/>
              <a:buChar char="§"/>
              <a:defRPr sz="1700">
                <a:solidFill>
                  <a:schemeClr val="bg1"/>
                </a:solidFill>
              </a:defRPr>
            </a:lvl3pPr>
            <a:lvl4pPr marL="757873" indent="-378937">
              <a:lnSpc>
                <a:spcPct val="110000"/>
              </a:lnSpc>
              <a:spcBef>
                <a:spcPts val="440"/>
              </a:spcBef>
              <a:spcAft>
                <a:spcPts val="440"/>
              </a:spcAft>
              <a:buClr>
                <a:schemeClr val="bg1"/>
              </a:buClr>
              <a:buSzPct val="120000"/>
              <a:buFont typeface="Arial" panose="020B0604020202020204" pitchFamily="34" charset="0"/>
              <a:buChar char="•"/>
              <a:defRPr sz="1600">
                <a:solidFill>
                  <a:schemeClr val="bg1"/>
                </a:solidFill>
              </a:defRPr>
            </a:lvl4pPr>
            <a:lvl5pPr marL="1136809" indent="-378937">
              <a:lnSpc>
                <a:spcPct val="110000"/>
              </a:lnSpc>
              <a:spcBef>
                <a:spcPts val="330"/>
              </a:spcBef>
              <a:spcAft>
                <a:spcPts val="330"/>
              </a:spcAft>
              <a:buClr>
                <a:schemeClr val="bg1"/>
              </a:buClr>
              <a:buSzPct val="120000"/>
              <a:buFont typeface="Arial Narrow" panose="020B0606020202030204" pitchFamily="34" charset="0"/>
              <a:buChar char="–"/>
              <a:defRPr sz="1600">
                <a:solidFill>
                  <a:schemeClr val="bg1"/>
                </a:solidFill>
              </a:defRPr>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
        <p:nvSpPr>
          <p:cNvPr id="10" name="Text Placeholder 5"/>
          <p:cNvSpPr>
            <a:spLocks noGrp="1"/>
          </p:cNvSpPr>
          <p:nvPr>
            <p:ph type="body" sz="quarter" idx="12" hasCustomPrompt="1"/>
          </p:nvPr>
        </p:nvSpPr>
        <p:spPr>
          <a:xfrm>
            <a:off x="5270176"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tx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tx1"/>
                </a:solidFill>
              </a:defRPr>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solidFill>
                  <a:schemeClr val="tx1"/>
                </a:solidFill>
              </a:defRPr>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solidFill>
                  <a:schemeClr val="tx1"/>
                </a:solidFill>
              </a:defRPr>
            </a:lvl4pPr>
            <a:lvl5pPr marL="1136809" indent="-378937">
              <a:lnSpc>
                <a:spcPct val="110000"/>
              </a:lnSpc>
              <a:spcBef>
                <a:spcPts val="330"/>
              </a:spcBef>
              <a:spcAft>
                <a:spcPts val="330"/>
              </a:spcAft>
              <a:buClr>
                <a:srgbClr val="4F2D7F"/>
              </a:buClr>
              <a:buSzPct val="120000"/>
              <a:buFont typeface="Arial Narrow" panose="020B0606020202030204" pitchFamily="34" charset="0"/>
              <a:buChar char="–"/>
              <a:defRPr sz="1600">
                <a:solidFill>
                  <a:schemeClr val="tx1"/>
                </a:solidFill>
              </a:defRPr>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2630712873"/>
      </p:ext>
    </p:extLst>
  </p:cSld>
  <p:clrMapOvr>
    <a:masterClrMapping/>
  </p:clrMapOvr>
  <p:extLst mod="1">
    <p:ext uri="{DCECCB84-F9BA-43D5-87BE-67443E8EF086}">
      <p15:sldGuideLst xmlns="" xmlns:p15="http://schemas.microsoft.com/office/powerpoint/2012/main">
        <p15:guide id="1" orient="horz" pos="1420">
          <p15:clr>
            <a:srgbClr val="FBAE40"/>
          </p15:clr>
        </p15:guide>
        <p15:guide id="2" orient="horz" pos="404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ux colonnes (rouge)">
    <p:spTree>
      <p:nvGrpSpPr>
        <p:cNvPr id="1" name=""/>
        <p:cNvGrpSpPr/>
        <p:nvPr/>
      </p:nvGrpSpPr>
      <p:grpSpPr>
        <a:xfrm>
          <a:off x="0" y="0"/>
          <a:ext cx="0" cy="0"/>
          <a:chOff x="0" y="0"/>
          <a:chExt cx="0" cy="0"/>
        </a:xfrm>
      </p:grpSpPr>
      <p:sp>
        <p:nvSpPr>
          <p:cNvPr id="4" name="Rectangle 3"/>
          <p:cNvSpPr/>
          <p:nvPr userDrawn="1"/>
        </p:nvSpPr>
        <p:spPr>
          <a:xfrm>
            <a:off x="4950619" y="2254358"/>
            <a:ext cx="4477959" cy="4163233"/>
          </a:xfrm>
          <a:prstGeom prst="rect">
            <a:avLst/>
          </a:prstGeom>
          <a:solidFill>
            <a:srgbClr val="FBD4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7" name="Rectangle 6"/>
          <p:cNvSpPr/>
          <p:nvPr userDrawn="1"/>
        </p:nvSpPr>
        <p:spPr>
          <a:xfrm>
            <a:off x="593727" y="2254358"/>
            <a:ext cx="4356894" cy="4161472"/>
          </a:xfrm>
          <a:prstGeom prst="rect">
            <a:avLst/>
          </a:prstGeom>
          <a:solidFill>
            <a:srgbClr val="E928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9" name="Oval 8"/>
          <p:cNvSpPr/>
          <p:nvPr userDrawn="1"/>
        </p:nvSpPr>
        <p:spPr>
          <a:xfrm>
            <a:off x="3475736" y="3772585"/>
            <a:ext cx="1698752" cy="1280287"/>
          </a:xfrm>
          <a:prstGeom prst="ellipse">
            <a:avLst/>
          </a:prstGeom>
          <a:solidFill>
            <a:srgbClr val="E928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11" name="Title 13"/>
          <p:cNvSpPr>
            <a:spLocks noGrp="1"/>
          </p:cNvSpPr>
          <p:nvPr>
            <p:ph type="title" hasCustomPrompt="1"/>
          </p:nvPr>
        </p:nvSpPr>
        <p:spPr>
          <a:xfrm>
            <a:off x="593726" y="535711"/>
            <a:ext cx="8830787" cy="106554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8" name="Text Placeholder 5"/>
          <p:cNvSpPr>
            <a:spLocks noGrp="1"/>
          </p:cNvSpPr>
          <p:nvPr>
            <p:ph type="body" sz="quarter" idx="11" hasCustomPrompt="1"/>
          </p:nvPr>
        </p:nvSpPr>
        <p:spPr>
          <a:xfrm>
            <a:off x="751926"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bg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bg1"/>
                </a:solidFill>
              </a:defRPr>
            </a:lvl2pPr>
            <a:lvl3pPr marL="378937" indent="-378937">
              <a:lnSpc>
                <a:spcPct val="110000"/>
              </a:lnSpc>
              <a:spcBef>
                <a:spcPts val="440"/>
              </a:spcBef>
              <a:spcAft>
                <a:spcPts val="440"/>
              </a:spcAft>
              <a:buClr>
                <a:schemeClr val="bg1"/>
              </a:buClr>
              <a:buSzPct val="120000"/>
              <a:buFont typeface="Wingdings" panose="05000000000000000000" pitchFamily="2" charset="2"/>
              <a:buChar char="§"/>
              <a:defRPr sz="1700">
                <a:solidFill>
                  <a:schemeClr val="bg1"/>
                </a:solidFill>
              </a:defRPr>
            </a:lvl3pPr>
            <a:lvl4pPr marL="757873" indent="-378937">
              <a:lnSpc>
                <a:spcPct val="110000"/>
              </a:lnSpc>
              <a:spcBef>
                <a:spcPts val="440"/>
              </a:spcBef>
              <a:spcAft>
                <a:spcPts val="440"/>
              </a:spcAft>
              <a:buClr>
                <a:schemeClr val="bg1"/>
              </a:buClr>
              <a:buSzPct val="120000"/>
              <a:buFont typeface="Arial" panose="020B0604020202020204" pitchFamily="34" charset="0"/>
              <a:buChar char="•"/>
              <a:defRPr sz="1600">
                <a:solidFill>
                  <a:schemeClr val="bg1"/>
                </a:solidFill>
              </a:defRPr>
            </a:lvl4pPr>
            <a:lvl5pPr marL="1136809" indent="-378937">
              <a:lnSpc>
                <a:spcPct val="110000"/>
              </a:lnSpc>
              <a:spcBef>
                <a:spcPts val="330"/>
              </a:spcBef>
              <a:spcAft>
                <a:spcPts val="330"/>
              </a:spcAft>
              <a:buClr>
                <a:schemeClr val="bg1"/>
              </a:buClr>
              <a:buSzPct val="120000"/>
              <a:buFont typeface="Arial Narrow" panose="020B0606020202030204" pitchFamily="34" charset="0"/>
              <a:buChar char="–"/>
              <a:defRPr sz="1600">
                <a:solidFill>
                  <a:schemeClr val="bg1"/>
                </a:solidFill>
              </a:defRPr>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
        <p:nvSpPr>
          <p:cNvPr id="10" name="Text Placeholder 5"/>
          <p:cNvSpPr>
            <a:spLocks noGrp="1"/>
          </p:cNvSpPr>
          <p:nvPr>
            <p:ph type="body" sz="quarter" idx="12" hasCustomPrompt="1"/>
          </p:nvPr>
        </p:nvSpPr>
        <p:spPr>
          <a:xfrm>
            <a:off x="5270176"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tx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tx1"/>
                </a:solidFill>
              </a:defRPr>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solidFill>
                  <a:schemeClr val="tx1"/>
                </a:solidFill>
              </a:defRPr>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solidFill>
                  <a:schemeClr val="tx1"/>
                </a:solidFill>
              </a:defRPr>
            </a:lvl4pPr>
            <a:lvl5pPr marL="1136809" indent="-378937">
              <a:lnSpc>
                <a:spcPct val="110000"/>
              </a:lnSpc>
              <a:spcBef>
                <a:spcPts val="330"/>
              </a:spcBef>
              <a:spcAft>
                <a:spcPts val="330"/>
              </a:spcAft>
              <a:buClr>
                <a:srgbClr val="4F2D7F"/>
              </a:buClr>
              <a:buSzPct val="120000"/>
              <a:buFont typeface="Arial Narrow" panose="020B0606020202030204" pitchFamily="34" charset="0"/>
              <a:buChar char="–"/>
              <a:defRPr sz="1600">
                <a:solidFill>
                  <a:schemeClr val="tx1"/>
                </a:solidFill>
              </a:defRPr>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276903649"/>
      </p:ext>
    </p:extLst>
  </p:cSld>
  <p:clrMapOvr>
    <a:masterClrMapping/>
  </p:clrMapOvr>
  <p:extLst mod="1">
    <p:ext uri="{DCECCB84-F9BA-43D5-87BE-67443E8EF086}">
      <p15:sldGuideLst xmlns="" xmlns:p15="http://schemas.microsoft.com/office/powerpoint/2012/main">
        <p15:guide id="1" orient="horz" pos="1420">
          <p15:clr>
            <a:srgbClr val="FBAE40"/>
          </p15:clr>
        </p15:guide>
        <p15:guide id="2" orient="horz" pos="404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eux colonnes (gris)">
    <p:spTree>
      <p:nvGrpSpPr>
        <p:cNvPr id="1" name=""/>
        <p:cNvGrpSpPr/>
        <p:nvPr/>
      </p:nvGrpSpPr>
      <p:grpSpPr>
        <a:xfrm>
          <a:off x="0" y="0"/>
          <a:ext cx="0" cy="0"/>
          <a:chOff x="0" y="0"/>
          <a:chExt cx="0" cy="0"/>
        </a:xfrm>
      </p:grpSpPr>
      <p:sp>
        <p:nvSpPr>
          <p:cNvPr id="4" name="Rectangle 3"/>
          <p:cNvSpPr/>
          <p:nvPr userDrawn="1"/>
        </p:nvSpPr>
        <p:spPr>
          <a:xfrm>
            <a:off x="4950619" y="2266694"/>
            <a:ext cx="4477957" cy="4150898"/>
          </a:xfrm>
          <a:prstGeom prst="rect">
            <a:avLst/>
          </a:prstGeom>
          <a:solidFill>
            <a:srgbClr val="F4F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7" name="Rectangle 6"/>
          <p:cNvSpPr/>
          <p:nvPr userDrawn="1"/>
        </p:nvSpPr>
        <p:spPr>
          <a:xfrm>
            <a:off x="593727" y="2254358"/>
            <a:ext cx="4356894" cy="4163235"/>
          </a:xfrm>
          <a:prstGeom prst="rect">
            <a:avLst/>
          </a:prstGeom>
          <a:solidFill>
            <a:srgbClr val="C8BE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9" name="Oval 8"/>
          <p:cNvSpPr/>
          <p:nvPr userDrawn="1"/>
        </p:nvSpPr>
        <p:spPr>
          <a:xfrm>
            <a:off x="3475736" y="3772585"/>
            <a:ext cx="1698752" cy="1280287"/>
          </a:xfrm>
          <a:prstGeom prst="ellipse">
            <a:avLst/>
          </a:prstGeom>
          <a:solidFill>
            <a:srgbClr val="C8BE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11" name="Title 13"/>
          <p:cNvSpPr>
            <a:spLocks noGrp="1"/>
          </p:cNvSpPr>
          <p:nvPr>
            <p:ph type="title" hasCustomPrompt="1"/>
          </p:nvPr>
        </p:nvSpPr>
        <p:spPr>
          <a:xfrm>
            <a:off x="593727" y="535715"/>
            <a:ext cx="8834851" cy="1065545"/>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8" name="Text Placeholder 5"/>
          <p:cNvSpPr>
            <a:spLocks noGrp="1"/>
          </p:cNvSpPr>
          <p:nvPr>
            <p:ph type="body" sz="quarter" idx="11" hasCustomPrompt="1"/>
          </p:nvPr>
        </p:nvSpPr>
        <p:spPr>
          <a:xfrm>
            <a:off x="751926"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bg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bg1"/>
                </a:solidFill>
              </a:defRPr>
            </a:lvl2pPr>
            <a:lvl3pPr marL="378937" indent="-378937">
              <a:lnSpc>
                <a:spcPct val="110000"/>
              </a:lnSpc>
              <a:spcBef>
                <a:spcPts val="440"/>
              </a:spcBef>
              <a:spcAft>
                <a:spcPts val="440"/>
              </a:spcAft>
              <a:buClr>
                <a:schemeClr val="bg1"/>
              </a:buClr>
              <a:buSzPct val="120000"/>
              <a:buFont typeface="Wingdings" panose="05000000000000000000" pitchFamily="2" charset="2"/>
              <a:buChar char="§"/>
              <a:defRPr sz="1700">
                <a:solidFill>
                  <a:schemeClr val="bg1"/>
                </a:solidFill>
              </a:defRPr>
            </a:lvl3pPr>
            <a:lvl4pPr marL="757873" indent="-378937">
              <a:lnSpc>
                <a:spcPct val="110000"/>
              </a:lnSpc>
              <a:spcBef>
                <a:spcPts val="440"/>
              </a:spcBef>
              <a:spcAft>
                <a:spcPts val="440"/>
              </a:spcAft>
              <a:buClr>
                <a:schemeClr val="bg1"/>
              </a:buClr>
              <a:buSzPct val="120000"/>
              <a:buFont typeface="Arial" panose="020B0604020202020204" pitchFamily="34" charset="0"/>
              <a:buChar char="•"/>
              <a:defRPr sz="1600">
                <a:solidFill>
                  <a:schemeClr val="bg1"/>
                </a:solidFill>
              </a:defRPr>
            </a:lvl4pPr>
            <a:lvl5pPr marL="1136809" indent="-378937">
              <a:lnSpc>
                <a:spcPct val="110000"/>
              </a:lnSpc>
              <a:spcBef>
                <a:spcPts val="330"/>
              </a:spcBef>
              <a:spcAft>
                <a:spcPts val="330"/>
              </a:spcAft>
              <a:buClr>
                <a:schemeClr val="bg1"/>
              </a:buClr>
              <a:buSzPct val="120000"/>
              <a:buFont typeface="Arial Narrow" panose="020B0606020202030204" pitchFamily="34" charset="0"/>
              <a:buChar char="–"/>
              <a:defRPr sz="1600">
                <a:solidFill>
                  <a:schemeClr val="bg1"/>
                </a:solidFill>
              </a:defRPr>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
        <p:nvSpPr>
          <p:cNvPr id="10" name="Text Placeholder 5"/>
          <p:cNvSpPr>
            <a:spLocks noGrp="1"/>
          </p:cNvSpPr>
          <p:nvPr>
            <p:ph type="body" sz="quarter" idx="12" hasCustomPrompt="1"/>
          </p:nvPr>
        </p:nvSpPr>
        <p:spPr>
          <a:xfrm>
            <a:off x="5270176"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tx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tx1"/>
                </a:solidFill>
              </a:defRPr>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solidFill>
                  <a:schemeClr val="tx1"/>
                </a:solidFill>
              </a:defRPr>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solidFill>
                  <a:schemeClr val="tx1"/>
                </a:solidFill>
              </a:defRPr>
            </a:lvl4pPr>
            <a:lvl5pPr marL="1136809" indent="-378937">
              <a:lnSpc>
                <a:spcPct val="110000"/>
              </a:lnSpc>
              <a:spcBef>
                <a:spcPts val="330"/>
              </a:spcBef>
              <a:spcAft>
                <a:spcPts val="330"/>
              </a:spcAft>
              <a:buClr>
                <a:srgbClr val="4F2D7F"/>
              </a:buClr>
              <a:buSzPct val="120000"/>
              <a:buFont typeface="Arial Narrow" panose="020B0606020202030204" pitchFamily="34" charset="0"/>
              <a:buChar char="–"/>
              <a:defRPr sz="1600">
                <a:solidFill>
                  <a:schemeClr val="tx1"/>
                </a:solidFill>
              </a:defRPr>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3376493084"/>
      </p:ext>
    </p:extLst>
  </p:cSld>
  <p:clrMapOvr>
    <a:masterClrMapping/>
  </p:clrMapOvr>
  <p:extLst mod="1">
    <p:ext uri="{DCECCB84-F9BA-43D5-87BE-67443E8EF086}">
      <p15:sldGuideLst xmlns="" xmlns:p15="http://schemas.microsoft.com/office/powerpoint/2012/main">
        <p15:guide id="1" orient="horz" pos="1420">
          <p15:clr>
            <a:srgbClr val="FBAE40"/>
          </p15:clr>
        </p15:guide>
        <p15:guide id="2" orient="horz" pos="404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e en blanc">
    <p:spTree>
      <p:nvGrpSpPr>
        <p:cNvPr id="1" name=""/>
        <p:cNvGrpSpPr/>
        <p:nvPr/>
      </p:nvGrpSpPr>
      <p:grpSpPr>
        <a:xfrm>
          <a:off x="0" y="0"/>
          <a:ext cx="0" cy="0"/>
          <a:chOff x="0" y="0"/>
          <a:chExt cx="0" cy="0"/>
        </a:xfrm>
      </p:grpSpPr>
      <p:sp>
        <p:nvSpPr>
          <p:cNvPr id="2" name="Rectangle 1"/>
          <p:cNvSpPr/>
          <p:nvPr userDrawn="1"/>
        </p:nvSpPr>
        <p:spPr>
          <a:xfrm>
            <a:off x="1" y="1764984"/>
            <a:ext cx="10058400" cy="5345324"/>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6" name="Title 13"/>
          <p:cNvSpPr>
            <a:spLocks noGrp="1"/>
          </p:cNvSpPr>
          <p:nvPr>
            <p:ph type="title" hasCustomPrompt="1"/>
          </p:nvPr>
        </p:nvSpPr>
        <p:spPr>
          <a:xfrm>
            <a:off x="593726" y="535712"/>
            <a:ext cx="8830787" cy="1065549"/>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7" name="Text Placeholder 5"/>
          <p:cNvSpPr>
            <a:spLocks noGrp="1"/>
          </p:cNvSpPr>
          <p:nvPr>
            <p:ph type="body" sz="quarter" idx="11" hasCustomPrompt="1"/>
          </p:nvPr>
        </p:nvSpPr>
        <p:spPr>
          <a:xfrm>
            <a:off x="593726" y="2254018"/>
            <a:ext cx="8830787" cy="4406890"/>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bg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bg1"/>
                </a:solidFill>
              </a:defRPr>
            </a:lvl2pPr>
            <a:lvl3pPr marL="378937" indent="-378937">
              <a:lnSpc>
                <a:spcPct val="110000"/>
              </a:lnSpc>
              <a:spcBef>
                <a:spcPts val="440"/>
              </a:spcBef>
              <a:spcAft>
                <a:spcPts val="440"/>
              </a:spcAft>
              <a:buClr>
                <a:schemeClr val="bg1"/>
              </a:buClr>
              <a:buSzPct val="120000"/>
              <a:buFont typeface="Wingdings" panose="05000000000000000000" pitchFamily="2" charset="2"/>
              <a:buChar char="§"/>
              <a:defRPr sz="1700">
                <a:solidFill>
                  <a:schemeClr val="bg1"/>
                </a:solidFill>
              </a:defRPr>
            </a:lvl3pPr>
            <a:lvl4pPr marL="757873" indent="-378937">
              <a:lnSpc>
                <a:spcPct val="110000"/>
              </a:lnSpc>
              <a:spcBef>
                <a:spcPts val="440"/>
              </a:spcBef>
              <a:spcAft>
                <a:spcPts val="440"/>
              </a:spcAft>
              <a:buClr>
                <a:schemeClr val="bg1"/>
              </a:buClr>
              <a:buSzPct val="120000"/>
              <a:buFont typeface="Arial" panose="020B0604020202020204" pitchFamily="34" charset="0"/>
              <a:buChar char="•"/>
              <a:defRPr sz="1600">
                <a:solidFill>
                  <a:schemeClr val="bg1"/>
                </a:solidFill>
              </a:defRPr>
            </a:lvl4pPr>
            <a:lvl5pPr marL="1136809" indent="-378937">
              <a:lnSpc>
                <a:spcPct val="110000"/>
              </a:lnSpc>
              <a:spcBef>
                <a:spcPts val="330"/>
              </a:spcBef>
              <a:spcAft>
                <a:spcPts val="330"/>
              </a:spcAft>
              <a:buClr>
                <a:schemeClr val="bg1"/>
              </a:buClr>
              <a:buSzPct val="120000"/>
              <a:buFont typeface="Arial Narrow" panose="020B0606020202030204" pitchFamily="34" charset="0"/>
              <a:buChar char="–"/>
              <a:defRPr sz="1600">
                <a:solidFill>
                  <a:schemeClr val="bg1"/>
                </a:solidFill>
              </a:defRPr>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38880495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ernière pag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40162" y="0"/>
            <a:ext cx="10098563" cy="5191945"/>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980"/>
          </a:p>
        </p:txBody>
      </p:sp>
      <p:pic>
        <p:nvPicPr>
          <p:cNvPr id="5" name="Imag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9140" b="35718"/>
          <a:stretch/>
        </p:blipFill>
        <p:spPr>
          <a:xfrm>
            <a:off x="4508378" y="653253"/>
            <a:ext cx="5587277" cy="4576325"/>
          </a:xfrm>
          <a:prstGeom prst="rect">
            <a:avLst/>
          </a:prstGeom>
        </p:spPr>
      </p:pic>
      <p:pic>
        <p:nvPicPr>
          <p:cNvPr id="7" name="Image 6"/>
          <p:cNvPicPr/>
          <p:nvPr userDrawn="1"/>
        </p:nvPicPr>
        <p:blipFill>
          <a:blip r:embed="rId3" cstate="print">
            <a:extLst>
              <a:ext uri="{28A0092B-C50C-407E-A947-70E740481C1C}">
                <a14:useLocalDpi xmlns:a14="http://schemas.microsoft.com/office/drawing/2010/main" val="0"/>
              </a:ext>
            </a:extLst>
          </a:blip>
          <a:stretch>
            <a:fillRect/>
          </a:stretch>
        </p:blipFill>
        <p:spPr>
          <a:xfrm>
            <a:off x="543239" y="6699779"/>
            <a:ext cx="2313891" cy="778228"/>
          </a:xfrm>
          <a:prstGeom prst="rect">
            <a:avLst/>
          </a:prstGeom>
        </p:spPr>
      </p:pic>
      <p:sp>
        <p:nvSpPr>
          <p:cNvPr id="8" name="Zone de texte 323"/>
          <p:cNvSpPr txBox="1"/>
          <p:nvPr userDrawn="1"/>
        </p:nvSpPr>
        <p:spPr>
          <a:xfrm>
            <a:off x="7484673" y="7091122"/>
            <a:ext cx="2243058" cy="46748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10642" tIns="55321" rIns="110642" bIns="55321" numCol="1" spcCol="0" rtlCol="0" fromWordArt="0" anchor="b" anchorCtr="0" forceAA="0" compatLnSpc="1">
            <a:prstTxWarp prst="textNoShape">
              <a:avLst/>
            </a:prstTxWarp>
            <a:noAutofit/>
          </a:bodyPr>
          <a:lstStyle/>
          <a:p>
            <a:pPr algn="r">
              <a:spcBef>
                <a:spcPts val="330"/>
              </a:spcBef>
              <a:spcAft>
                <a:spcPts val="330"/>
              </a:spcAft>
            </a:pPr>
            <a:r>
              <a:rPr lang="fr-CA" sz="1650" dirty="0">
                <a:solidFill>
                  <a:srgbClr val="4F2D7F"/>
                </a:solidFill>
                <a:effectLst/>
                <a:latin typeface="Arial" charset="0"/>
                <a:ea typeface="ＭＳ 明朝" charset="-128"/>
              </a:rPr>
              <a:t>rcgt.com</a:t>
            </a:r>
            <a:endParaRPr lang="fr-FR" sz="1650" kern="1200" dirty="0">
              <a:solidFill>
                <a:srgbClr val="4F2D7F"/>
              </a:solidFill>
              <a:effectLst/>
              <a:latin typeface="Arial" charset="0"/>
              <a:ea typeface="ＭＳ 明朝" charset="-128"/>
              <a:cs typeface="+mn-cs"/>
            </a:endParaRPr>
          </a:p>
        </p:txBody>
      </p:sp>
    </p:spTree>
    <p:extLst>
      <p:ext uri="{BB962C8B-B14F-4D97-AF65-F5344CB8AC3E}">
        <p14:creationId xmlns:p14="http://schemas.microsoft.com/office/powerpoint/2010/main" val="6579325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Bande verticale V2">
    <p:spTree>
      <p:nvGrpSpPr>
        <p:cNvPr id="1" name=""/>
        <p:cNvGrpSpPr/>
        <p:nvPr/>
      </p:nvGrpSpPr>
      <p:grpSpPr>
        <a:xfrm>
          <a:off x="0" y="0"/>
          <a:ext cx="0" cy="0"/>
          <a:chOff x="0" y="0"/>
          <a:chExt cx="0" cy="0"/>
        </a:xfrm>
      </p:grpSpPr>
      <p:sp>
        <p:nvSpPr>
          <p:cNvPr id="2" name="Rectangle 1"/>
          <p:cNvSpPr/>
          <p:nvPr userDrawn="1"/>
        </p:nvSpPr>
        <p:spPr>
          <a:xfrm>
            <a:off x="0" y="0"/>
            <a:ext cx="2319020" cy="7772400"/>
          </a:xfrm>
          <a:prstGeom prst="rect">
            <a:avLst/>
          </a:prstGeom>
          <a:solidFill>
            <a:srgbClr val="EC53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1980"/>
          </a:p>
        </p:txBody>
      </p:sp>
      <p:sp>
        <p:nvSpPr>
          <p:cNvPr id="5" name="Title 13"/>
          <p:cNvSpPr>
            <a:spLocks noGrp="1"/>
          </p:cNvSpPr>
          <p:nvPr>
            <p:ph type="title"/>
          </p:nvPr>
        </p:nvSpPr>
        <p:spPr>
          <a:xfrm>
            <a:off x="111761" y="703446"/>
            <a:ext cx="2067560" cy="1391847"/>
          </a:xfrm>
          <a:prstGeom prst="rect">
            <a:avLst/>
          </a:prstGeom>
        </p:spPr>
        <p:txBody>
          <a:bodyPr vert="horz" lIns="0" rIns="0" bIns="0" anchor="b"/>
          <a:lstStyle>
            <a:lvl1pPr algn="ctr" rtl="0">
              <a:lnSpc>
                <a:spcPts val="3740"/>
              </a:lnSpc>
              <a:defRPr sz="2200" b="1">
                <a:solidFill>
                  <a:schemeClr val="bg1"/>
                </a:solidFill>
                <a:latin typeface="+mn-lt"/>
              </a:defRPr>
            </a:lvl1pPr>
          </a:lstStyle>
          <a:p>
            <a:pPr rtl="0">
              <a:lnSpc>
                <a:spcPts val="3400"/>
              </a:lnSpc>
            </a:pPr>
            <a:r>
              <a:rPr lang="fr-FR" dirty="0"/>
              <a:t>Modifiez le style du titre</a:t>
            </a:r>
            <a:endParaRPr lang="en-US" dirty="0"/>
          </a:p>
        </p:txBody>
      </p:sp>
      <p:sp>
        <p:nvSpPr>
          <p:cNvPr id="4" name="Espace réservé du texte 3"/>
          <p:cNvSpPr>
            <a:spLocks noGrp="1"/>
          </p:cNvSpPr>
          <p:nvPr>
            <p:ph type="body" sz="quarter" idx="12" hasCustomPrompt="1"/>
          </p:nvPr>
        </p:nvSpPr>
        <p:spPr>
          <a:xfrm>
            <a:off x="111761" y="5435502"/>
            <a:ext cx="2067560" cy="2074749"/>
          </a:xfrm>
          <a:prstGeom prst="rect">
            <a:avLst/>
          </a:prstGeom>
        </p:spPr>
        <p:txBody>
          <a:bodyPr/>
          <a:lstStyle>
            <a:lvl1pPr marL="0" indent="0" algn="ctr">
              <a:buNone/>
              <a:defRPr sz="1650">
                <a:solidFill>
                  <a:schemeClr val="bg1"/>
                </a:solidFill>
              </a:defRPr>
            </a:lvl1pPr>
            <a:lvl2pPr marL="502920" indent="0">
              <a:buNone/>
              <a:defRPr/>
            </a:lvl2pPr>
            <a:lvl3pPr marL="1005840" indent="0">
              <a:buNone/>
              <a:defRPr/>
            </a:lvl3pPr>
            <a:lvl4pPr marL="1508760" indent="0">
              <a:buNone/>
              <a:defRPr/>
            </a:lvl4pPr>
            <a:lvl5pPr marL="2011680" indent="0">
              <a:buNone/>
              <a:defRPr/>
            </a:lvl5pPr>
          </a:lstStyle>
          <a:p>
            <a:pPr lvl="0"/>
            <a:r>
              <a:rPr lang="fr-FR" dirty="0" err="1"/>
              <a:t>Soustitre</a:t>
            </a:r>
            <a:endParaRPr lang="fr-CA" dirty="0"/>
          </a:p>
        </p:txBody>
      </p:sp>
      <p:sp>
        <p:nvSpPr>
          <p:cNvPr id="12" name="Espace réservé pour une image  2"/>
          <p:cNvSpPr>
            <a:spLocks noGrp="1"/>
          </p:cNvSpPr>
          <p:nvPr>
            <p:ph type="pic" sz="quarter" idx="14" hasCustomPrompt="1"/>
          </p:nvPr>
        </p:nvSpPr>
        <p:spPr>
          <a:xfrm>
            <a:off x="340869" y="2354400"/>
            <a:ext cx="1609344" cy="1658112"/>
          </a:xfrm>
          <a:prstGeom prst="ellipse">
            <a:avLst/>
          </a:prstGeom>
        </p:spPr>
        <p:txBody>
          <a:bodyPr anchor="ctr"/>
          <a:lstStyle>
            <a:lvl1pPr marL="0" indent="0" algn="ctr">
              <a:buNone/>
              <a:defRPr sz="1650">
                <a:solidFill>
                  <a:schemeClr val="bg1"/>
                </a:solidFill>
              </a:defRPr>
            </a:lvl1pPr>
          </a:lstStyle>
          <a:p>
            <a:r>
              <a:rPr lang="fr-CA" dirty="0"/>
              <a:t>Icône</a:t>
            </a:r>
          </a:p>
        </p:txBody>
      </p:sp>
      <p:sp>
        <p:nvSpPr>
          <p:cNvPr id="10" name="Text Placeholder 5"/>
          <p:cNvSpPr>
            <a:spLocks noGrp="1"/>
          </p:cNvSpPr>
          <p:nvPr>
            <p:ph type="body" sz="quarter" idx="11" hasCustomPrompt="1"/>
          </p:nvPr>
        </p:nvSpPr>
        <p:spPr>
          <a:xfrm>
            <a:off x="2494518" y="1130931"/>
            <a:ext cx="7023709" cy="5633936"/>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760" b="1">
                <a:solidFill>
                  <a:srgbClr val="4F2D7F"/>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6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6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540"/>
            </a:lvl4pPr>
            <a:lvl5pPr marL="1136809" indent="-378937">
              <a:spcBef>
                <a:spcPts val="330"/>
              </a:spcBef>
              <a:spcAft>
                <a:spcPts val="330"/>
              </a:spcAft>
              <a:buClr>
                <a:srgbClr val="4F2D7F"/>
              </a:buClr>
              <a:buSzPct val="120000"/>
              <a:buFont typeface="Arial Narrow" panose="020B0606020202030204" pitchFamily="34" charset="0"/>
              <a:buChar char="–"/>
              <a:defRPr sz="1540"/>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6613" y="7257698"/>
            <a:ext cx="1474455" cy="505106"/>
          </a:xfrm>
          <a:prstGeom prst="rect">
            <a:avLst/>
          </a:prstGeom>
        </p:spPr>
      </p:pic>
      <p:sp>
        <p:nvSpPr>
          <p:cNvPr id="15" name="ZoneTexte 14"/>
          <p:cNvSpPr txBox="1"/>
          <p:nvPr userDrawn="1"/>
        </p:nvSpPr>
        <p:spPr>
          <a:xfrm>
            <a:off x="6104755" y="7232172"/>
            <a:ext cx="2763013" cy="400110"/>
          </a:xfrm>
          <a:prstGeom prst="rect">
            <a:avLst/>
          </a:prstGeom>
          <a:noFill/>
          <a:ln>
            <a:noFill/>
          </a:ln>
        </p:spPr>
        <p:txBody>
          <a:bodyPr wrap="square" lIns="0" rIns="0" rtlCol="0">
            <a:spAutoFit/>
          </a:bodyPr>
          <a:lstStyle/>
          <a:p>
            <a:pPr algn="r"/>
            <a:r>
              <a:rPr lang="fr-FR" sz="1000" b="1" kern="1200" noProof="0" dirty="0">
                <a:solidFill>
                  <a:srgbClr val="747678"/>
                </a:solidFill>
                <a:latin typeface="+mn-lt"/>
                <a:ea typeface="+mn-ea"/>
                <a:cs typeface="+mn-cs"/>
              </a:rPr>
              <a:t>Ville de Matane </a:t>
            </a:r>
          </a:p>
          <a:p>
            <a:pPr algn="r"/>
            <a:r>
              <a:rPr lang="fr-CA" sz="1000" b="1" kern="1200" cap="small" baseline="0" noProof="0" dirty="0">
                <a:solidFill>
                  <a:srgbClr val="FF0000"/>
                </a:solidFill>
                <a:latin typeface="+mn-lt"/>
                <a:ea typeface="+mn-ea"/>
                <a:cs typeface="+mn-cs"/>
              </a:rPr>
              <a:t>PROJET</a:t>
            </a:r>
            <a:endParaRPr lang="fr-CA" sz="1000" kern="1200" noProof="0" dirty="0">
              <a:solidFill>
                <a:srgbClr val="747678"/>
              </a:solidFill>
              <a:latin typeface="+mn-lt"/>
              <a:ea typeface="+mn-ea"/>
              <a:cs typeface="+mn-cs"/>
            </a:endParaRPr>
          </a:p>
        </p:txBody>
      </p:sp>
      <p:sp>
        <p:nvSpPr>
          <p:cNvPr id="17" name="Ellipse 16"/>
          <p:cNvSpPr/>
          <p:nvPr userDrawn="1"/>
        </p:nvSpPr>
        <p:spPr>
          <a:xfrm>
            <a:off x="9113649" y="7231134"/>
            <a:ext cx="396044" cy="408045"/>
          </a:xfrm>
          <a:prstGeom prst="ellipse">
            <a:avLst/>
          </a:prstGeom>
          <a:solidFill>
            <a:srgbClr val="DED8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2207">
              <a:solidFill>
                <a:schemeClr val="bg1"/>
              </a:solidFill>
            </a:endParaRPr>
          </a:p>
        </p:txBody>
      </p:sp>
      <p:sp>
        <p:nvSpPr>
          <p:cNvPr id="18" name="Slide Number Placeholder 5"/>
          <p:cNvSpPr txBox="1">
            <a:spLocks/>
          </p:cNvSpPr>
          <p:nvPr userDrawn="1"/>
        </p:nvSpPr>
        <p:spPr>
          <a:xfrm>
            <a:off x="9034440" y="7267474"/>
            <a:ext cx="554462" cy="249669"/>
          </a:xfrm>
          <a:prstGeom prst="rect">
            <a:avLst/>
          </a:prstGeom>
        </p:spPr>
        <p:txBody>
          <a:bodyPr lIns="0" rIns="0"/>
          <a:lstStyle>
            <a:defPPr>
              <a:defRPr lang="en-US"/>
            </a:defPPr>
            <a:lvl1pPr marL="0" algn="l" defTabSz="457200" rtl="0" eaLnBrk="1" latinLnBrk="0" hangingPunct="1">
              <a:defRPr sz="8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2B8EE54B-3F47-064B-A553-EA9C9EAD2777}" type="slidenum">
              <a:rPr lang="en-US" sz="1430" b="0" smtClean="0">
                <a:solidFill>
                  <a:schemeClr val="bg1"/>
                </a:solidFill>
              </a:rPr>
              <a:pPr algn="ctr"/>
              <a:t>‹N°›</a:t>
            </a:fld>
            <a:endParaRPr lang="en-US" sz="1430" b="0" dirty="0">
              <a:solidFill>
                <a:schemeClr val="bg1"/>
              </a:solidFill>
            </a:endParaRPr>
          </a:p>
        </p:txBody>
      </p:sp>
    </p:spTree>
    <p:extLst>
      <p:ext uri="{BB962C8B-B14F-4D97-AF65-F5344CB8AC3E}">
        <p14:creationId xmlns:p14="http://schemas.microsoft.com/office/powerpoint/2010/main" val="1284024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Lettre">
    <p:spTree>
      <p:nvGrpSpPr>
        <p:cNvPr id="1" name=""/>
        <p:cNvGrpSpPr/>
        <p:nvPr/>
      </p:nvGrpSpPr>
      <p:grpSpPr>
        <a:xfrm>
          <a:off x="0" y="0"/>
          <a:ext cx="0" cy="0"/>
          <a:chOff x="0" y="0"/>
          <a:chExt cx="0" cy="0"/>
        </a:xfrm>
      </p:grpSpPr>
      <p:sp>
        <p:nvSpPr>
          <p:cNvPr id="5" name="Rectangle 3"/>
          <p:cNvSpPr>
            <a:spLocks noChangeArrowheads="1"/>
          </p:cNvSpPr>
          <p:nvPr userDrawn="1">
            <p:custDataLst>
              <p:tags r:id="rId1"/>
            </p:custDataLst>
          </p:nvPr>
        </p:nvSpPr>
        <p:spPr bwMode="gray">
          <a:xfrm>
            <a:off x="6910853" y="966850"/>
            <a:ext cx="2917984" cy="328551"/>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p>
            <a:pPr marL="0" marR="0" lvl="0" indent="0" algn="r" defTabSz="976308" rtl="0" eaLnBrk="1" fontAlgn="base" latinLnBrk="0" hangingPunct="1">
              <a:lnSpc>
                <a:spcPct val="100000"/>
              </a:lnSpc>
              <a:spcBef>
                <a:spcPct val="0"/>
              </a:spcBef>
              <a:spcAft>
                <a:spcPct val="0"/>
              </a:spcAft>
              <a:buClrTx/>
              <a:buSzTx/>
              <a:buFontTx/>
              <a:buNone/>
              <a:tabLst/>
            </a:pPr>
            <a:r>
              <a:rPr lang="fr-CA" sz="2135" u="sng" dirty="0">
                <a:solidFill>
                  <a:srgbClr val="000000"/>
                </a:solidFill>
                <a:latin typeface="Arial Narrow" pitchFamily="34" charset="0"/>
              </a:rPr>
              <a:t>CONFIDENTIEL</a:t>
            </a:r>
            <a:endParaRPr kumimoji="0" lang="fr-CA" sz="1922" b="0" i="0" u="sng" strike="noStrike" cap="none" normalizeH="0" baseline="0" dirty="0">
              <a:ln>
                <a:noFill/>
              </a:ln>
              <a:solidFill>
                <a:srgbClr val="000000"/>
              </a:solidFill>
              <a:effectLst/>
              <a:latin typeface="Arial Narrow" pitchFamily="34" charset="0"/>
            </a:endParaRPr>
          </a:p>
        </p:txBody>
      </p:sp>
      <p:sp>
        <p:nvSpPr>
          <p:cNvPr id="8" name="ZoneTexte 7"/>
          <p:cNvSpPr txBox="1"/>
          <p:nvPr userDrawn="1"/>
        </p:nvSpPr>
        <p:spPr>
          <a:xfrm>
            <a:off x="930853" y="7426961"/>
            <a:ext cx="2179320" cy="256352"/>
          </a:xfrm>
          <a:prstGeom prst="rect">
            <a:avLst/>
          </a:prstGeom>
          <a:noFill/>
        </p:spPr>
        <p:txBody>
          <a:bodyPr wrap="square" rtlCol="0">
            <a:spAutoFit/>
          </a:bodyPr>
          <a:lstStyle/>
          <a:p>
            <a:r>
              <a:rPr lang="fr-CA" sz="533" b="1" dirty="0">
                <a:solidFill>
                  <a:srgbClr val="000000"/>
                </a:solidFill>
                <a:latin typeface="Arial Narrow" panose="020B0606020202030204" pitchFamily="34" charset="0"/>
              </a:rPr>
              <a:t>Conseillers en administration</a:t>
            </a:r>
            <a:endParaRPr lang="fr-CA" sz="533" dirty="0">
              <a:solidFill>
                <a:srgbClr val="000000"/>
              </a:solidFill>
              <a:latin typeface="Arial Narrow" panose="020B0606020202030204" pitchFamily="34" charset="0"/>
            </a:endParaRPr>
          </a:p>
          <a:p>
            <a:r>
              <a:rPr lang="fr-CA" sz="533" dirty="0">
                <a:solidFill>
                  <a:srgbClr val="000000"/>
                </a:solidFill>
                <a:latin typeface="Arial Narrow" panose="020B0606020202030204" pitchFamily="34" charset="0"/>
              </a:rPr>
              <a:t>Membre de Grant Thornton International Ltd</a:t>
            </a:r>
          </a:p>
        </p:txBody>
      </p:sp>
      <p:pic>
        <p:nvPicPr>
          <p:cNvPr id="2" name="Imag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776" y="213792"/>
            <a:ext cx="3492685" cy="1450898"/>
          </a:xfrm>
          <a:prstGeom prst="rect">
            <a:avLst/>
          </a:prstGeom>
        </p:spPr>
      </p:pic>
    </p:spTree>
    <p:extLst>
      <p:ext uri="{BB962C8B-B14F-4D97-AF65-F5344CB8AC3E}">
        <p14:creationId xmlns:p14="http://schemas.microsoft.com/office/powerpoint/2010/main" val="37877066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dMatières">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7395390"/>
            <a:ext cx="10058400" cy="377010"/>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2207"/>
          </a:p>
        </p:txBody>
      </p:sp>
      <p:sp>
        <p:nvSpPr>
          <p:cNvPr id="7" name="Title 2"/>
          <p:cNvSpPr>
            <a:spLocks noGrp="1"/>
          </p:cNvSpPr>
          <p:nvPr>
            <p:ph type="title" hasCustomPrompt="1"/>
          </p:nvPr>
        </p:nvSpPr>
        <p:spPr>
          <a:xfrm>
            <a:off x="4759114" y="1843467"/>
            <a:ext cx="4784988" cy="710446"/>
          </a:xfrm>
          <a:prstGeom prst="rect">
            <a:avLst/>
          </a:prstGeom>
        </p:spPr>
        <p:txBody>
          <a:bodyPr lIns="0" tIns="0" rIns="0" bIns="0" anchor="b">
            <a:noAutofit/>
          </a:bodyPr>
          <a:lstStyle>
            <a:lvl1pPr algn="l">
              <a:defRPr lang="en-US" sz="2800" b="1" kern="1200" baseline="0" dirty="0">
                <a:solidFill>
                  <a:srgbClr val="4F2D7F"/>
                </a:solidFill>
                <a:latin typeface="+mn-lt"/>
                <a:ea typeface="+mj-ea"/>
                <a:cs typeface="+mj-cs"/>
              </a:defRPr>
            </a:lvl1pPr>
          </a:lstStyle>
          <a:p>
            <a:r>
              <a:rPr lang="fr-CA" noProof="0" dirty="0"/>
              <a:t>Table des matières</a:t>
            </a:r>
          </a:p>
        </p:txBody>
      </p:sp>
      <p:sp>
        <p:nvSpPr>
          <p:cNvPr id="9" name="Text Placeholder 8"/>
          <p:cNvSpPr>
            <a:spLocks noGrp="1"/>
          </p:cNvSpPr>
          <p:nvPr>
            <p:ph type="body" sz="quarter" idx="15" hasCustomPrompt="1"/>
          </p:nvPr>
        </p:nvSpPr>
        <p:spPr>
          <a:xfrm>
            <a:off x="4759114" y="2740505"/>
            <a:ext cx="4784988" cy="4434093"/>
          </a:xfrm>
          <a:prstGeom prst="rect">
            <a:avLst/>
          </a:prstGeom>
        </p:spPr>
        <p:txBody>
          <a:bodyPr lIns="0" tIns="0" rIns="0" bIns="0" anchor="ctr">
            <a:noAutofit/>
          </a:bodyPr>
          <a:lstStyle>
            <a:lvl1pPr marL="0" indent="0" algn="l">
              <a:lnSpc>
                <a:spcPct val="110000"/>
              </a:lnSpc>
              <a:spcBef>
                <a:spcPts val="330"/>
              </a:spcBef>
              <a:spcAft>
                <a:spcPts val="330"/>
              </a:spcAft>
              <a:buNone/>
              <a:tabLst>
                <a:tab pos="4526280" algn="r"/>
              </a:tabLst>
              <a:defRPr sz="1300" b="0" cap="none" baseline="0">
                <a:solidFill>
                  <a:schemeClr val="tx1"/>
                </a:solidFill>
                <a:latin typeface="+mj-lt"/>
                <a:cs typeface="Arial" pitchFamily="34" charset="0"/>
              </a:defRPr>
            </a:lvl1pPr>
            <a:lvl5pPr marL="1952662" indent="0">
              <a:buNone/>
              <a:defRPr/>
            </a:lvl5pPr>
          </a:lstStyle>
          <a:p>
            <a:pPr lvl="0"/>
            <a:r>
              <a:rPr lang="fr-CA" dirty="0"/>
              <a:t>Titre	xx</a:t>
            </a:r>
          </a:p>
          <a:p>
            <a:pPr lvl="0"/>
            <a:r>
              <a:rPr lang="fr-CA" dirty="0"/>
              <a:t>Titre	xx</a:t>
            </a:r>
          </a:p>
          <a:p>
            <a:pPr lvl="0"/>
            <a:r>
              <a:rPr lang="fr-CA" dirty="0"/>
              <a:t>Titre	xx</a:t>
            </a:r>
          </a:p>
          <a:p>
            <a:pPr lvl="0"/>
            <a:r>
              <a:rPr lang="fr-CA" dirty="0"/>
              <a:t>Titre	xx</a:t>
            </a:r>
          </a:p>
          <a:p>
            <a:pPr lvl="0"/>
            <a:r>
              <a:rPr lang="fr-CA" dirty="0"/>
              <a:t>Titre	xx</a:t>
            </a:r>
          </a:p>
          <a:p>
            <a:pPr lvl="0"/>
            <a:r>
              <a:rPr lang="fr-CA" dirty="0"/>
              <a:t>Titre	xx</a:t>
            </a:r>
          </a:p>
          <a:p>
            <a:pPr lvl="0"/>
            <a:r>
              <a:rPr lang="fr-CA" dirty="0"/>
              <a:t>Titre	xx</a:t>
            </a:r>
          </a:p>
          <a:p>
            <a:pPr lvl="0"/>
            <a:r>
              <a:rPr lang="fr-CA" dirty="0"/>
              <a:t>Titre	xx</a:t>
            </a:r>
          </a:p>
          <a:p>
            <a:pPr lvl="0"/>
            <a:endParaRPr lang="fr-CA" dirty="0"/>
          </a:p>
          <a:p>
            <a:pPr lvl="0"/>
            <a:r>
              <a:rPr lang="fr-CA" dirty="0"/>
              <a:t>Annexes</a:t>
            </a:r>
          </a:p>
        </p:txBody>
      </p:sp>
    </p:spTree>
    <p:extLst>
      <p:ext uri="{BB962C8B-B14F-4D97-AF65-F5344CB8AC3E}">
        <p14:creationId xmlns:p14="http://schemas.microsoft.com/office/powerpoint/2010/main" val="21472704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Général">
    <p:spTree>
      <p:nvGrpSpPr>
        <p:cNvPr id="1" name=""/>
        <p:cNvGrpSpPr/>
        <p:nvPr/>
      </p:nvGrpSpPr>
      <p:grpSpPr>
        <a:xfrm>
          <a:off x="0" y="0"/>
          <a:ext cx="0" cy="0"/>
          <a:chOff x="0" y="0"/>
          <a:chExt cx="0" cy="0"/>
        </a:xfrm>
      </p:grpSpPr>
      <p:sp>
        <p:nvSpPr>
          <p:cNvPr id="4" name="Title 13"/>
          <p:cNvSpPr>
            <a:spLocks noGrp="1"/>
          </p:cNvSpPr>
          <p:nvPr>
            <p:ph type="title" hasCustomPrompt="1"/>
          </p:nvPr>
        </p:nvSpPr>
        <p:spPr>
          <a:xfrm>
            <a:off x="599860" y="529749"/>
            <a:ext cx="8918368" cy="1071511"/>
          </a:xfrm>
          <a:prstGeom prst="rect">
            <a:avLst/>
          </a:prstGeom>
        </p:spPr>
        <p:txBody>
          <a:bodyPr vert="horz" lIns="0" r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5" name="Text Placeholder 5"/>
          <p:cNvSpPr>
            <a:spLocks noGrp="1"/>
          </p:cNvSpPr>
          <p:nvPr>
            <p:ph type="body" sz="quarter" idx="11" hasCustomPrompt="1"/>
          </p:nvPr>
        </p:nvSpPr>
        <p:spPr>
          <a:xfrm>
            <a:off x="599862" y="1600200"/>
            <a:ext cx="8918367" cy="4860691"/>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00A7B5"/>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9490342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Général ++ soustitre">
    <p:spTree>
      <p:nvGrpSpPr>
        <p:cNvPr id="1" name=""/>
        <p:cNvGrpSpPr/>
        <p:nvPr/>
      </p:nvGrpSpPr>
      <p:grpSpPr>
        <a:xfrm>
          <a:off x="0" y="0"/>
          <a:ext cx="0" cy="0"/>
          <a:chOff x="0" y="0"/>
          <a:chExt cx="0" cy="0"/>
        </a:xfrm>
      </p:grpSpPr>
      <p:sp>
        <p:nvSpPr>
          <p:cNvPr id="4" name="Title 13"/>
          <p:cNvSpPr>
            <a:spLocks noGrp="1"/>
          </p:cNvSpPr>
          <p:nvPr>
            <p:ph type="title" hasCustomPrompt="1"/>
          </p:nvPr>
        </p:nvSpPr>
        <p:spPr>
          <a:xfrm>
            <a:off x="599860" y="529749"/>
            <a:ext cx="8918368" cy="573742"/>
          </a:xfrm>
          <a:prstGeom prst="rect">
            <a:avLst/>
          </a:prstGeom>
        </p:spPr>
        <p:txBody>
          <a:bodyPr vert="horz" lIns="0" r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5" name="Text Placeholder 5"/>
          <p:cNvSpPr>
            <a:spLocks noGrp="1"/>
          </p:cNvSpPr>
          <p:nvPr>
            <p:ph type="body" sz="quarter" idx="11" hasCustomPrompt="1"/>
          </p:nvPr>
        </p:nvSpPr>
        <p:spPr>
          <a:xfrm>
            <a:off x="599862" y="1136532"/>
            <a:ext cx="8918367" cy="504310"/>
          </a:xfrm>
          <a:prstGeom prst="rect">
            <a:avLst/>
          </a:prstGeom>
        </p:spPr>
        <p:txBody>
          <a:bodyPr vert="horz" lIns="0" r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00A7B5"/>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6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6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540"/>
            </a:lvl4pPr>
            <a:lvl5pPr marL="1136809" indent="-378937">
              <a:spcBef>
                <a:spcPts val="330"/>
              </a:spcBef>
              <a:spcAft>
                <a:spcPts val="330"/>
              </a:spcAft>
              <a:buClr>
                <a:srgbClr val="4F2D7F"/>
              </a:buClr>
              <a:buSzPct val="120000"/>
              <a:buFont typeface="Arial Narrow" panose="020B0606020202030204" pitchFamily="34" charset="0"/>
              <a:buChar char="–"/>
              <a:defRPr sz="1540"/>
            </a:lvl5pPr>
          </a:lstStyle>
          <a:p>
            <a:pPr lvl="0"/>
            <a:r>
              <a:rPr lang="en-GB" dirty="0" err="1"/>
              <a:t>Soustitre</a:t>
            </a:r>
            <a:endParaRPr lang="en-GB" dirty="0"/>
          </a:p>
        </p:txBody>
      </p:sp>
    </p:spTree>
    <p:extLst>
      <p:ext uri="{BB962C8B-B14F-4D97-AF65-F5344CB8AC3E}">
        <p14:creationId xmlns:p14="http://schemas.microsoft.com/office/powerpoint/2010/main" val="3014510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3">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5837577" y="3015703"/>
            <a:ext cx="3587153" cy="1186588"/>
          </a:xfrm>
          <a:prstGeom prst="rect">
            <a:avLst/>
          </a:prstGeom>
        </p:spPr>
        <p:txBody>
          <a:bodyPr tIns="0" rIns="0" bIns="0" anchor="b">
            <a:normAutofit/>
          </a:bodyPr>
          <a:lstStyle>
            <a:lvl1pPr algn="r">
              <a:defRPr sz="2860" b="0" baseline="0">
                <a:solidFill>
                  <a:srgbClr val="4F2D7F"/>
                </a:solidFill>
                <a:latin typeface="+mj-lt"/>
                <a:cs typeface="GT Walsheim Pro Regular" panose="02000503040000020003" pitchFamily="50" charset="0"/>
              </a:defRPr>
            </a:lvl1pPr>
          </a:lstStyle>
          <a:p>
            <a:r>
              <a:rPr lang="en-US" dirty="0" err="1"/>
              <a:t>Titre</a:t>
            </a:r>
            <a:r>
              <a:rPr lang="en-US" dirty="0"/>
              <a:t> de la section</a:t>
            </a:r>
          </a:p>
        </p:txBody>
      </p:sp>
      <p:sp>
        <p:nvSpPr>
          <p:cNvPr id="6" name="Text Placeholder 8"/>
          <p:cNvSpPr>
            <a:spLocks noGrp="1"/>
          </p:cNvSpPr>
          <p:nvPr>
            <p:ph type="body" sz="quarter" idx="14" hasCustomPrompt="1"/>
          </p:nvPr>
        </p:nvSpPr>
        <p:spPr>
          <a:xfrm>
            <a:off x="5346035" y="4253530"/>
            <a:ext cx="4078694" cy="1523369"/>
          </a:xfrm>
          <a:prstGeom prst="rect">
            <a:avLst/>
          </a:prstGeom>
        </p:spPr>
        <p:txBody>
          <a:bodyPr lIns="0" tIns="0" rIns="0" bIns="0">
            <a:noAutofit/>
          </a:bodyPr>
          <a:lstStyle>
            <a:lvl1pPr marL="0" indent="0" algn="r">
              <a:buNone/>
              <a:defRPr sz="1870" b="0" cap="none" baseline="0">
                <a:solidFill>
                  <a:srgbClr val="4F2D7F"/>
                </a:solidFill>
                <a:latin typeface="+mj-lt"/>
                <a:cs typeface="Arial" pitchFamily="34" charset="0"/>
              </a:defRPr>
            </a:lvl1pPr>
            <a:lvl5pPr marL="2011680" indent="0">
              <a:buNone/>
              <a:defRPr/>
            </a:lvl5pPr>
          </a:lstStyle>
          <a:p>
            <a:pPr lvl="0"/>
            <a:r>
              <a:rPr lang="fr-CA" dirty="0"/>
              <a:t>click to </a:t>
            </a:r>
            <a:r>
              <a:rPr lang="fr-CA" dirty="0" err="1"/>
              <a:t>edit</a:t>
            </a:r>
            <a:r>
              <a:rPr lang="fr-CA" dirty="0"/>
              <a:t> </a:t>
            </a:r>
            <a:r>
              <a:rPr lang="fr-CA" dirty="0" err="1"/>
              <a:t>text</a:t>
            </a:r>
            <a:endParaRPr lang="fr-CA" dirty="0"/>
          </a:p>
        </p:txBody>
      </p:sp>
    </p:spTree>
    <p:extLst>
      <p:ext uri="{BB962C8B-B14F-4D97-AF65-F5344CB8AC3E}">
        <p14:creationId xmlns:p14="http://schemas.microsoft.com/office/powerpoint/2010/main" val="42831290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re (sans pied de page">
    <p:spTree>
      <p:nvGrpSpPr>
        <p:cNvPr id="1" name=""/>
        <p:cNvGrpSpPr/>
        <p:nvPr/>
      </p:nvGrpSpPr>
      <p:grpSpPr>
        <a:xfrm>
          <a:off x="0" y="0"/>
          <a:ext cx="0" cy="0"/>
          <a:chOff x="0" y="0"/>
          <a:chExt cx="0" cy="0"/>
        </a:xfrm>
      </p:grpSpPr>
      <p:sp>
        <p:nvSpPr>
          <p:cNvPr id="3" name="Title 13"/>
          <p:cNvSpPr>
            <a:spLocks noGrp="1"/>
          </p:cNvSpPr>
          <p:nvPr>
            <p:ph type="title" hasCustomPrompt="1"/>
          </p:nvPr>
        </p:nvSpPr>
        <p:spPr>
          <a:xfrm>
            <a:off x="599860" y="529749"/>
            <a:ext cx="8918368" cy="606783"/>
          </a:xfrm>
          <a:prstGeom prst="rect">
            <a:avLst/>
          </a:prstGeom>
        </p:spPr>
        <p:txBody>
          <a:bodyPr vert="horz" lIns="0" r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6" name="Rectangle 5"/>
          <p:cNvSpPr/>
          <p:nvPr userDrawn="1"/>
        </p:nvSpPr>
        <p:spPr bwMode="auto">
          <a:xfrm>
            <a:off x="386052" y="597942"/>
            <a:ext cx="50060" cy="435397"/>
          </a:xfrm>
          <a:prstGeom prst="rect">
            <a:avLst/>
          </a:prstGeom>
          <a:solidFill>
            <a:srgbClr val="C8BE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85"/>
          </a:p>
        </p:txBody>
      </p:sp>
      <p:sp>
        <p:nvSpPr>
          <p:cNvPr id="4" name="Text Placeholder 5"/>
          <p:cNvSpPr>
            <a:spLocks noGrp="1"/>
          </p:cNvSpPr>
          <p:nvPr>
            <p:ph type="body" sz="quarter" idx="11" hasCustomPrompt="1"/>
          </p:nvPr>
        </p:nvSpPr>
        <p:spPr>
          <a:xfrm>
            <a:off x="599862" y="1136532"/>
            <a:ext cx="8918367" cy="504310"/>
          </a:xfrm>
          <a:prstGeom prst="rect">
            <a:avLst/>
          </a:prstGeom>
        </p:spPr>
        <p:txBody>
          <a:bodyPr vert="horz" lIns="0" r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00A7B5"/>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6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6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540"/>
            </a:lvl4pPr>
            <a:lvl5pPr marL="1136809" indent="-378937">
              <a:spcBef>
                <a:spcPts val="330"/>
              </a:spcBef>
              <a:spcAft>
                <a:spcPts val="330"/>
              </a:spcAft>
              <a:buClr>
                <a:srgbClr val="4F2D7F"/>
              </a:buClr>
              <a:buSzPct val="120000"/>
              <a:buFont typeface="Arial Narrow" panose="020B0606020202030204" pitchFamily="34" charset="0"/>
              <a:buChar char="–"/>
              <a:defRPr sz="1540"/>
            </a:lvl5pPr>
          </a:lstStyle>
          <a:p>
            <a:pPr lvl="0"/>
            <a:r>
              <a:rPr lang="en-GB" dirty="0" err="1"/>
              <a:t>Soustitre</a:t>
            </a:r>
            <a:endParaRPr lang="en-GB" dirty="0"/>
          </a:p>
        </p:txBody>
      </p:sp>
    </p:spTree>
    <p:extLst>
      <p:ext uri="{BB962C8B-B14F-4D97-AF65-F5344CB8AC3E}">
        <p14:creationId xmlns:p14="http://schemas.microsoft.com/office/powerpoint/2010/main" val="15073956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 Bullets + Image">
    <p:spTree>
      <p:nvGrpSpPr>
        <p:cNvPr id="1" name=""/>
        <p:cNvGrpSpPr/>
        <p:nvPr/>
      </p:nvGrpSpPr>
      <p:grpSpPr>
        <a:xfrm>
          <a:off x="0" y="0"/>
          <a:ext cx="0" cy="0"/>
          <a:chOff x="0" y="0"/>
          <a:chExt cx="0" cy="0"/>
        </a:xfrm>
      </p:grpSpPr>
      <p:sp>
        <p:nvSpPr>
          <p:cNvPr id="8" name="Title 13"/>
          <p:cNvSpPr>
            <a:spLocks noGrp="1"/>
          </p:cNvSpPr>
          <p:nvPr>
            <p:ph type="title" hasCustomPrompt="1"/>
          </p:nvPr>
        </p:nvSpPr>
        <p:spPr>
          <a:xfrm>
            <a:off x="593726" y="535711"/>
            <a:ext cx="8830787" cy="106554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9" name="Picture Placeholder 2"/>
          <p:cNvSpPr>
            <a:spLocks noGrp="1"/>
          </p:cNvSpPr>
          <p:nvPr>
            <p:ph type="pic" idx="1" hasCustomPrompt="1"/>
          </p:nvPr>
        </p:nvSpPr>
        <p:spPr>
          <a:xfrm>
            <a:off x="5860417" y="1904176"/>
            <a:ext cx="3564098" cy="4860691"/>
          </a:xfrm>
          <a:prstGeom prst="rect">
            <a:avLst/>
          </a:prstGeom>
        </p:spPr>
        <p:txBody>
          <a:bodyPr tIns="720000"/>
          <a:lstStyle>
            <a:lvl1pPr marL="0" indent="0">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err="1"/>
              <a:t>Cliquez</a:t>
            </a:r>
            <a:r>
              <a:rPr lang="en-US" dirty="0"/>
              <a:t> sur </a:t>
            </a:r>
            <a:r>
              <a:rPr lang="en-US" dirty="0" err="1"/>
              <a:t>l’icône</a:t>
            </a:r>
            <a:r>
              <a:rPr lang="en-US" dirty="0"/>
              <a:t> pour </a:t>
            </a:r>
            <a:r>
              <a:rPr lang="en-US" dirty="0" err="1"/>
              <a:t>insérer</a:t>
            </a:r>
            <a:r>
              <a:rPr lang="en-US" dirty="0"/>
              <a:t> </a:t>
            </a:r>
            <a:r>
              <a:rPr lang="en-US" dirty="0" err="1"/>
              <a:t>une</a:t>
            </a:r>
            <a:r>
              <a:rPr lang="en-US" dirty="0"/>
              <a:t> image</a:t>
            </a:r>
          </a:p>
        </p:txBody>
      </p:sp>
      <p:sp>
        <p:nvSpPr>
          <p:cNvPr id="6" name="Text Placeholder 5"/>
          <p:cNvSpPr>
            <a:spLocks noGrp="1"/>
          </p:cNvSpPr>
          <p:nvPr>
            <p:ph type="body" sz="quarter" idx="11" hasCustomPrompt="1"/>
          </p:nvPr>
        </p:nvSpPr>
        <p:spPr>
          <a:xfrm>
            <a:off x="599862" y="1904176"/>
            <a:ext cx="4983801" cy="4860691"/>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00A7B5"/>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p:txBody>
      </p:sp>
    </p:spTree>
    <p:extLst>
      <p:ext uri="{BB962C8B-B14F-4D97-AF65-F5344CB8AC3E}">
        <p14:creationId xmlns:p14="http://schemas.microsoft.com/office/powerpoint/2010/main" val="26195983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Bande verticale mauve ++ T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499" y="0"/>
            <a:ext cx="1346550" cy="7772400"/>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922"/>
          </a:p>
        </p:txBody>
      </p:sp>
      <p:sp>
        <p:nvSpPr>
          <p:cNvPr id="8" name="Titre 3"/>
          <p:cNvSpPr>
            <a:spLocks noGrp="1"/>
          </p:cNvSpPr>
          <p:nvPr>
            <p:ph type="title" hasCustomPrompt="1"/>
          </p:nvPr>
        </p:nvSpPr>
        <p:spPr>
          <a:xfrm rot="16200000">
            <a:off x="-1921549" y="2497191"/>
            <a:ext cx="4688039" cy="483847"/>
          </a:xfrm>
          <a:prstGeom prst="rect">
            <a:avLst/>
          </a:prstGeom>
        </p:spPr>
        <p:txBody>
          <a:bodyPr lIns="0" rIns="0" anchor="b"/>
          <a:lstStyle>
            <a:lvl1pPr algn="r">
              <a:defRPr lang="fr-CA" sz="2860" dirty="0">
                <a:solidFill>
                  <a:schemeClr val="bg1"/>
                </a:solidFill>
              </a:defRPr>
            </a:lvl1pPr>
          </a:lstStyle>
          <a:p>
            <a:r>
              <a:rPr lang="fr-FR" dirty="0"/>
              <a:t>Style du titre</a:t>
            </a:r>
            <a:endParaRPr lang="fr-CA" dirty="0"/>
          </a:p>
        </p:txBody>
      </p:sp>
      <p:sp>
        <p:nvSpPr>
          <p:cNvPr id="10" name="Espace réservé du texte 8"/>
          <p:cNvSpPr>
            <a:spLocks noGrp="1"/>
          </p:cNvSpPr>
          <p:nvPr>
            <p:ph type="body" sz="quarter" idx="16"/>
          </p:nvPr>
        </p:nvSpPr>
        <p:spPr>
          <a:xfrm>
            <a:off x="707490" y="395093"/>
            <a:ext cx="575111" cy="3850450"/>
          </a:xfrm>
          <a:prstGeom prst="rect">
            <a:avLst/>
          </a:prstGeom>
        </p:spPr>
        <p:txBody>
          <a:bodyPr vert="vert270" lIns="0" rIns="0"/>
          <a:lstStyle>
            <a:lvl1pPr marL="0" indent="0" algn="r">
              <a:buNone/>
              <a:defRPr sz="1870" b="1">
                <a:solidFill>
                  <a:srgbClr val="33B9C4"/>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endParaRPr lang="fr-CA" dirty="0"/>
          </a:p>
        </p:txBody>
      </p:sp>
      <p:sp>
        <p:nvSpPr>
          <p:cNvPr id="16" name="Text Placeholder 5"/>
          <p:cNvSpPr>
            <a:spLocks noGrp="1"/>
          </p:cNvSpPr>
          <p:nvPr>
            <p:ph type="body" sz="quarter" idx="11" hasCustomPrompt="1"/>
          </p:nvPr>
        </p:nvSpPr>
        <p:spPr>
          <a:xfrm>
            <a:off x="1586066" y="424778"/>
            <a:ext cx="7958036" cy="1421195"/>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4F2D7F"/>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6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a:t>SOUSTITRE</a:t>
            </a:r>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5316" y="7257698"/>
            <a:ext cx="1474455" cy="505106"/>
          </a:xfrm>
          <a:prstGeom prst="rect">
            <a:avLst/>
          </a:prstGeom>
        </p:spPr>
      </p:pic>
      <p:pic>
        <p:nvPicPr>
          <p:cNvPr id="18" name="Image 17"/>
          <p:cNvPicPr>
            <a:picLocks noChangeAspect="1"/>
          </p:cNvPicPr>
          <p:nvPr userDrawn="1"/>
        </p:nvPicPr>
        <p:blipFill rotWithShape="1">
          <a:blip r:embed="rId3" cstate="print">
            <a:extLst>
              <a:ext uri="{28A0092B-C50C-407E-A947-70E740481C1C}">
                <a14:useLocalDpi xmlns:a14="http://schemas.microsoft.com/office/drawing/2010/main" val="0"/>
              </a:ext>
            </a:extLst>
          </a:blip>
          <a:srcRect l="33777" r="35285" b="43124"/>
          <a:stretch/>
        </p:blipFill>
        <p:spPr>
          <a:xfrm>
            <a:off x="-40163" y="5182346"/>
            <a:ext cx="1425758" cy="2621091"/>
          </a:xfrm>
          <a:prstGeom prst="rect">
            <a:avLst/>
          </a:prstGeom>
        </p:spPr>
      </p:pic>
      <p:sp>
        <p:nvSpPr>
          <p:cNvPr id="19" name="ZoneTexte 18"/>
          <p:cNvSpPr txBox="1"/>
          <p:nvPr userDrawn="1"/>
        </p:nvSpPr>
        <p:spPr>
          <a:xfrm>
            <a:off x="6104756" y="7232172"/>
            <a:ext cx="2763013" cy="400110"/>
          </a:xfrm>
          <a:prstGeom prst="rect">
            <a:avLst/>
          </a:prstGeom>
          <a:noFill/>
          <a:ln>
            <a:noFill/>
          </a:ln>
        </p:spPr>
        <p:txBody>
          <a:bodyPr wrap="square" lIns="0" rIns="0" rtlCol="0">
            <a:spAutoFit/>
          </a:bodyPr>
          <a:lstStyle/>
          <a:p>
            <a:pPr algn="r"/>
            <a:r>
              <a:rPr lang="fr-FR" sz="1000" b="1" kern="1200" noProof="0" dirty="0">
                <a:solidFill>
                  <a:srgbClr val="747678"/>
                </a:solidFill>
                <a:latin typeface="+mn-lt"/>
                <a:ea typeface="+mn-ea"/>
                <a:cs typeface="+mn-cs"/>
              </a:rPr>
              <a:t>Ville de Matane </a:t>
            </a:r>
          </a:p>
          <a:p>
            <a:pPr algn="r"/>
            <a:r>
              <a:rPr lang="fr-CA" sz="1000" b="1" kern="1200" cap="small" baseline="0" noProof="0" dirty="0">
                <a:solidFill>
                  <a:srgbClr val="FF0000"/>
                </a:solidFill>
                <a:latin typeface="+mn-lt"/>
                <a:ea typeface="+mn-ea"/>
                <a:cs typeface="+mn-cs"/>
              </a:rPr>
              <a:t>PROJET</a:t>
            </a:r>
            <a:endParaRPr lang="fr-CA" sz="1000" kern="1200" noProof="0" dirty="0">
              <a:solidFill>
                <a:srgbClr val="747678"/>
              </a:solidFill>
              <a:latin typeface="+mn-lt"/>
              <a:ea typeface="+mn-ea"/>
              <a:cs typeface="+mn-cs"/>
            </a:endParaRPr>
          </a:p>
        </p:txBody>
      </p:sp>
      <p:sp>
        <p:nvSpPr>
          <p:cNvPr id="20" name="Ellipse 19"/>
          <p:cNvSpPr/>
          <p:nvPr userDrawn="1"/>
        </p:nvSpPr>
        <p:spPr>
          <a:xfrm>
            <a:off x="9113649" y="7231135"/>
            <a:ext cx="396044" cy="408045"/>
          </a:xfrm>
          <a:prstGeom prst="ellipse">
            <a:avLst/>
          </a:prstGeom>
          <a:solidFill>
            <a:srgbClr val="DED8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2207">
              <a:solidFill>
                <a:schemeClr val="bg1"/>
              </a:solidFill>
            </a:endParaRPr>
          </a:p>
        </p:txBody>
      </p:sp>
      <p:sp>
        <p:nvSpPr>
          <p:cNvPr id="21" name="Slide Number Placeholder 5"/>
          <p:cNvSpPr txBox="1">
            <a:spLocks/>
          </p:cNvSpPr>
          <p:nvPr userDrawn="1"/>
        </p:nvSpPr>
        <p:spPr>
          <a:xfrm>
            <a:off x="9034440" y="7267475"/>
            <a:ext cx="554462" cy="249669"/>
          </a:xfrm>
          <a:prstGeom prst="rect">
            <a:avLst/>
          </a:prstGeom>
        </p:spPr>
        <p:txBody>
          <a:bodyPr lIns="0" rIns="0"/>
          <a:lstStyle>
            <a:defPPr>
              <a:defRPr lang="en-US"/>
            </a:defPPr>
            <a:lvl1pPr marL="0" algn="l" defTabSz="457200" rtl="0" eaLnBrk="1" latinLnBrk="0" hangingPunct="1">
              <a:defRPr sz="8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2B8EE54B-3F47-064B-A553-EA9C9EAD2777}" type="slidenum">
              <a:rPr lang="en-US" sz="1430" b="0" smtClean="0">
                <a:solidFill>
                  <a:schemeClr val="bg1"/>
                </a:solidFill>
              </a:rPr>
              <a:pPr algn="ctr"/>
              <a:t>‹N°›</a:t>
            </a:fld>
            <a:endParaRPr lang="en-US" sz="1430" b="0" dirty="0">
              <a:solidFill>
                <a:schemeClr val="bg1"/>
              </a:solidFill>
            </a:endParaRPr>
          </a:p>
        </p:txBody>
      </p:sp>
    </p:spTree>
    <p:extLst>
      <p:ext uri="{BB962C8B-B14F-4D97-AF65-F5344CB8AC3E}">
        <p14:creationId xmlns:p14="http://schemas.microsoft.com/office/powerpoint/2010/main" val="2396030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GRAPHIQUE_VERTICAL (sarcell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499" y="0"/>
            <a:ext cx="1346550" cy="7772400"/>
          </a:xfrm>
          <a:prstGeom prst="rect">
            <a:avLst/>
          </a:prstGeom>
          <a:solidFill>
            <a:srgbClr val="66C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922"/>
          </a:p>
        </p:txBody>
      </p:sp>
      <p:sp>
        <p:nvSpPr>
          <p:cNvPr id="8" name="Titre 3"/>
          <p:cNvSpPr>
            <a:spLocks noGrp="1"/>
          </p:cNvSpPr>
          <p:nvPr>
            <p:ph type="title" hasCustomPrompt="1"/>
          </p:nvPr>
        </p:nvSpPr>
        <p:spPr>
          <a:xfrm rot="16200000">
            <a:off x="-1921549" y="2497191"/>
            <a:ext cx="4688039" cy="483847"/>
          </a:xfrm>
          <a:prstGeom prst="rect">
            <a:avLst/>
          </a:prstGeom>
        </p:spPr>
        <p:txBody>
          <a:bodyPr lIns="0" rIns="0" anchor="b"/>
          <a:lstStyle>
            <a:lvl1pPr algn="r">
              <a:defRPr lang="fr-CA" sz="2860" dirty="0">
                <a:solidFill>
                  <a:schemeClr val="bg1"/>
                </a:solidFill>
              </a:defRPr>
            </a:lvl1pPr>
          </a:lstStyle>
          <a:p>
            <a:r>
              <a:rPr lang="fr-FR" dirty="0"/>
              <a:t>Style du titre</a:t>
            </a:r>
            <a:endParaRPr lang="fr-CA" dirty="0"/>
          </a:p>
        </p:txBody>
      </p:sp>
      <p:sp>
        <p:nvSpPr>
          <p:cNvPr id="10" name="Espace réservé du texte 8"/>
          <p:cNvSpPr>
            <a:spLocks noGrp="1"/>
          </p:cNvSpPr>
          <p:nvPr>
            <p:ph type="body" sz="quarter" idx="16"/>
          </p:nvPr>
        </p:nvSpPr>
        <p:spPr>
          <a:xfrm>
            <a:off x="707490" y="395093"/>
            <a:ext cx="575111" cy="3850450"/>
          </a:xfrm>
          <a:prstGeom prst="rect">
            <a:avLst/>
          </a:prstGeom>
        </p:spPr>
        <p:txBody>
          <a:bodyPr vert="vert270" lIns="0" rIns="0"/>
          <a:lstStyle>
            <a:lvl1pPr marL="0" indent="0" algn="r">
              <a:buNone/>
              <a:defRPr sz="1870" b="1">
                <a:solidFill>
                  <a:srgbClr val="4F2D7F"/>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endParaRPr lang="fr-CA" dirty="0"/>
          </a:p>
        </p:txBody>
      </p:sp>
      <p:sp>
        <p:nvSpPr>
          <p:cNvPr id="16" name="Text Placeholder 5"/>
          <p:cNvSpPr>
            <a:spLocks noGrp="1"/>
          </p:cNvSpPr>
          <p:nvPr>
            <p:ph type="body" sz="quarter" idx="11" hasCustomPrompt="1"/>
          </p:nvPr>
        </p:nvSpPr>
        <p:spPr>
          <a:xfrm>
            <a:off x="1586066" y="424778"/>
            <a:ext cx="7958036" cy="1421195"/>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4F2D7F"/>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6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5316" y="7257698"/>
            <a:ext cx="1474455" cy="505106"/>
          </a:xfrm>
          <a:prstGeom prst="rect">
            <a:avLst/>
          </a:prstGeom>
        </p:spPr>
      </p:pic>
      <p:pic>
        <p:nvPicPr>
          <p:cNvPr id="18" name="Image 17"/>
          <p:cNvPicPr>
            <a:picLocks noChangeAspect="1"/>
          </p:cNvPicPr>
          <p:nvPr userDrawn="1"/>
        </p:nvPicPr>
        <p:blipFill rotWithShape="1">
          <a:blip r:embed="rId3" cstate="print">
            <a:extLst>
              <a:ext uri="{28A0092B-C50C-407E-A947-70E740481C1C}">
                <a14:useLocalDpi xmlns:a14="http://schemas.microsoft.com/office/drawing/2010/main" val="0"/>
              </a:ext>
            </a:extLst>
          </a:blip>
          <a:srcRect l="33777" r="35285" b="43124"/>
          <a:stretch/>
        </p:blipFill>
        <p:spPr>
          <a:xfrm>
            <a:off x="-40163" y="5182346"/>
            <a:ext cx="1425758" cy="2621091"/>
          </a:xfrm>
          <a:prstGeom prst="rect">
            <a:avLst/>
          </a:prstGeom>
        </p:spPr>
      </p:pic>
      <p:sp>
        <p:nvSpPr>
          <p:cNvPr id="19" name="ZoneTexte 18"/>
          <p:cNvSpPr txBox="1"/>
          <p:nvPr userDrawn="1"/>
        </p:nvSpPr>
        <p:spPr>
          <a:xfrm>
            <a:off x="6104756" y="7232172"/>
            <a:ext cx="2763013" cy="400110"/>
          </a:xfrm>
          <a:prstGeom prst="rect">
            <a:avLst/>
          </a:prstGeom>
          <a:noFill/>
          <a:ln>
            <a:noFill/>
          </a:ln>
        </p:spPr>
        <p:txBody>
          <a:bodyPr wrap="square" lIns="0" rIns="0" rtlCol="0">
            <a:spAutoFit/>
          </a:bodyPr>
          <a:lstStyle/>
          <a:p>
            <a:pPr algn="r"/>
            <a:r>
              <a:rPr lang="fr-FR" sz="1000" b="1" kern="1200" noProof="0" dirty="0">
                <a:solidFill>
                  <a:srgbClr val="747678"/>
                </a:solidFill>
                <a:latin typeface="+mn-lt"/>
                <a:ea typeface="+mn-ea"/>
                <a:cs typeface="+mn-cs"/>
              </a:rPr>
              <a:t>Ville de Matane </a:t>
            </a:r>
          </a:p>
          <a:p>
            <a:pPr algn="r"/>
            <a:r>
              <a:rPr lang="fr-CA" sz="1000" b="1" kern="1200" cap="small" baseline="0" noProof="0" dirty="0">
                <a:solidFill>
                  <a:srgbClr val="FF0000"/>
                </a:solidFill>
                <a:latin typeface="+mn-lt"/>
                <a:ea typeface="+mn-ea"/>
                <a:cs typeface="+mn-cs"/>
              </a:rPr>
              <a:t>PROJET</a:t>
            </a:r>
            <a:endParaRPr lang="fr-CA" sz="1000" kern="1200" noProof="0" dirty="0">
              <a:solidFill>
                <a:srgbClr val="747678"/>
              </a:solidFill>
              <a:latin typeface="+mn-lt"/>
              <a:ea typeface="+mn-ea"/>
              <a:cs typeface="+mn-cs"/>
            </a:endParaRPr>
          </a:p>
        </p:txBody>
      </p:sp>
      <p:sp>
        <p:nvSpPr>
          <p:cNvPr id="20" name="Ellipse 19"/>
          <p:cNvSpPr/>
          <p:nvPr userDrawn="1"/>
        </p:nvSpPr>
        <p:spPr>
          <a:xfrm>
            <a:off x="9113649" y="7231135"/>
            <a:ext cx="396044" cy="408045"/>
          </a:xfrm>
          <a:prstGeom prst="ellipse">
            <a:avLst/>
          </a:prstGeom>
          <a:solidFill>
            <a:srgbClr val="DED8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2207">
              <a:solidFill>
                <a:schemeClr val="bg1"/>
              </a:solidFill>
            </a:endParaRPr>
          </a:p>
        </p:txBody>
      </p:sp>
      <p:sp>
        <p:nvSpPr>
          <p:cNvPr id="21" name="Slide Number Placeholder 5"/>
          <p:cNvSpPr txBox="1">
            <a:spLocks/>
          </p:cNvSpPr>
          <p:nvPr userDrawn="1"/>
        </p:nvSpPr>
        <p:spPr>
          <a:xfrm>
            <a:off x="9034440" y="7267475"/>
            <a:ext cx="554462" cy="249669"/>
          </a:xfrm>
          <a:prstGeom prst="rect">
            <a:avLst/>
          </a:prstGeom>
        </p:spPr>
        <p:txBody>
          <a:bodyPr lIns="0" rIns="0"/>
          <a:lstStyle>
            <a:defPPr>
              <a:defRPr lang="en-US"/>
            </a:defPPr>
            <a:lvl1pPr marL="0" algn="l" defTabSz="457200" rtl="0" eaLnBrk="1" latinLnBrk="0" hangingPunct="1">
              <a:defRPr sz="8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2B8EE54B-3F47-064B-A553-EA9C9EAD2777}" type="slidenum">
              <a:rPr lang="en-US" sz="1430" b="0" smtClean="0">
                <a:solidFill>
                  <a:schemeClr val="bg1"/>
                </a:solidFill>
              </a:rPr>
              <a:pPr algn="ctr"/>
              <a:t>‹N°›</a:t>
            </a:fld>
            <a:endParaRPr lang="en-US" sz="1430" b="0" dirty="0">
              <a:solidFill>
                <a:schemeClr val="bg1"/>
              </a:solidFill>
            </a:endParaRPr>
          </a:p>
        </p:txBody>
      </p:sp>
    </p:spTree>
    <p:extLst>
      <p:ext uri="{BB962C8B-B14F-4D97-AF65-F5344CB8AC3E}">
        <p14:creationId xmlns:p14="http://schemas.microsoft.com/office/powerpoint/2010/main" val="8011084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GRAPHIQUE_VERTICAL (corail)">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499" y="0"/>
            <a:ext cx="1346550" cy="7772400"/>
          </a:xfrm>
          <a:prstGeom prst="rect">
            <a:avLst/>
          </a:prstGeom>
          <a:solidFill>
            <a:srgbClr val="EC5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922"/>
          </a:p>
        </p:txBody>
      </p:sp>
      <p:pic>
        <p:nvPicPr>
          <p:cNvPr id="14" name="Imag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33777" r="35285" b="43124"/>
          <a:stretch/>
        </p:blipFill>
        <p:spPr>
          <a:xfrm>
            <a:off x="-40163" y="5182346"/>
            <a:ext cx="1425758" cy="2621091"/>
          </a:xfrm>
          <a:prstGeom prst="rect">
            <a:avLst/>
          </a:prstGeom>
        </p:spPr>
      </p:pic>
      <p:sp>
        <p:nvSpPr>
          <p:cNvPr id="8" name="Titre 3"/>
          <p:cNvSpPr>
            <a:spLocks noGrp="1"/>
          </p:cNvSpPr>
          <p:nvPr>
            <p:ph type="title" hasCustomPrompt="1"/>
          </p:nvPr>
        </p:nvSpPr>
        <p:spPr>
          <a:xfrm rot="16200000">
            <a:off x="-1921549" y="2497191"/>
            <a:ext cx="4688039" cy="483847"/>
          </a:xfrm>
          <a:prstGeom prst="rect">
            <a:avLst/>
          </a:prstGeom>
        </p:spPr>
        <p:txBody>
          <a:bodyPr lIns="0" rIns="0" anchor="b"/>
          <a:lstStyle>
            <a:lvl1pPr algn="r">
              <a:defRPr lang="fr-CA" sz="2860" dirty="0">
                <a:solidFill>
                  <a:schemeClr val="bg1"/>
                </a:solidFill>
              </a:defRPr>
            </a:lvl1pPr>
          </a:lstStyle>
          <a:p>
            <a:r>
              <a:rPr lang="fr-FR" dirty="0"/>
              <a:t>Style du titre</a:t>
            </a:r>
            <a:endParaRPr lang="fr-CA" dirty="0"/>
          </a:p>
        </p:txBody>
      </p:sp>
      <p:sp>
        <p:nvSpPr>
          <p:cNvPr id="10" name="Espace réservé du texte 8"/>
          <p:cNvSpPr>
            <a:spLocks noGrp="1"/>
          </p:cNvSpPr>
          <p:nvPr>
            <p:ph type="body" sz="quarter" idx="16"/>
          </p:nvPr>
        </p:nvSpPr>
        <p:spPr>
          <a:xfrm>
            <a:off x="707490" y="395093"/>
            <a:ext cx="575111" cy="3850450"/>
          </a:xfrm>
          <a:prstGeom prst="rect">
            <a:avLst/>
          </a:prstGeom>
        </p:spPr>
        <p:txBody>
          <a:bodyPr vert="vert270" lIns="0" rIns="0"/>
          <a:lstStyle>
            <a:lvl1pPr marL="0" indent="0" algn="r">
              <a:buNone/>
              <a:defRPr sz="1870" b="1">
                <a:solidFill>
                  <a:srgbClr val="4F2D7F"/>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endParaRPr lang="fr-CA" dirty="0"/>
          </a:p>
        </p:txBody>
      </p:sp>
      <p:pic>
        <p:nvPicPr>
          <p:cNvPr id="17" name="Imag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5316" y="7257698"/>
            <a:ext cx="1474455" cy="505106"/>
          </a:xfrm>
          <a:prstGeom prst="rect">
            <a:avLst/>
          </a:prstGeom>
        </p:spPr>
      </p:pic>
      <p:sp>
        <p:nvSpPr>
          <p:cNvPr id="19" name="ZoneTexte 18"/>
          <p:cNvSpPr txBox="1"/>
          <p:nvPr userDrawn="1"/>
        </p:nvSpPr>
        <p:spPr>
          <a:xfrm>
            <a:off x="6104756" y="7232172"/>
            <a:ext cx="2763013" cy="400110"/>
          </a:xfrm>
          <a:prstGeom prst="rect">
            <a:avLst/>
          </a:prstGeom>
          <a:noFill/>
          <a:ln>
            <a:noFill/>
          </a:ln>
        </p:spPr>
        <p:txBody>
          <a:bodyPr wrap="square" lIns="0" rIns="0" rtlCol="0">
            <a:spAutoFit/>
          </a:bodyPr>
          <a:lstStyle/>
          <a:p>
            <a:pPr algn="r"/>
            <a:r>
              <a:rPr lang="fr-FR" sz="1000" b="1" kern="1200" noProof="0" dirty="0">
                <a:solidFill>
                  <a:srgbClr val="747678"/>
                </a:solidFill>
                <a:latin typeface="+mn-lt"/>
                <a:ea typeface="+mn-ea"/>
                <a:cs typeface="+mn-cs"/>
              </a:rPr>
              <a:t>Ville de Matane </a:t>
            </a:r>
          </a:p>
          <a:p>
            <a:pPr algn="r"/>
            <a:r>
              <a:rPr lang="fr-CA" sz="1000" b="1" kern="1200" cap="small" baseline="0" noProof="0" dirty="0">
                <a:solidFill>
                  <a:srgbClr val="FF0000"/>
                </a:solidFill>
                <a:latin typeface="+mn-lt"/>
                <a:ea typeface="+mn-ea"/>
                <a:cs typeface="+mn-cs"/>
              </a:rPr>
              <a:t>PROJET</a:t>
            </a:r>
            <a:endParaRPr lang="fr-CA" sz="1000" kern="1200" noProof="0" dirty="0">
              <a:solidFill>
                <a:srgbClr val="747678"/>
              </a:solidFill>
              <a:latin typeface="+mn-lt"/>
              <a:ea typeface="+mn-ea"/>
              <a:cs typeface="+mn-cs"/>
            </a:endParaRPr>
          </a:p>
        </p:txBody>
      </p:sp>
      <p:sp>
        <p:nvSpPr>
          <p:cNvPr id="20" name="Ellipse 19"/>
          <p:cNvSpPr/>
          <p:nvPr userDrawn="1"/>
        </p:nvSpPr>
        <p:spPr>
          <a:xfrm>
            <a:off x="9113649" y="7231135"/>
            <a:ext cx="396044" cy="408045"/>
          </a:xfrm>
          <a:prstGeom prst="ellipse">
            <a:avLst/>
          </a:prstGeom>
          <a:solidFill>
            <a:srgbClr val="DED8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2207">
              <a:solidFill>
                <a:schemeClr val="bg1"/>
              </a:solidFill>
            </a:endParaRPr>
          </a:p>
        </p:txBody>
      </p:sp>
      <p:sp>
        <p:nvSpPr>
          <p:cNvPr id="21" name="Slide Number Placeholder 5"/>
          <p:cNvSpPr txBox="1">
            <a:spLocks/>
          </p:cNvSpPr>
          <p:nvPr userDrawn="1"/>
        </p:nvSpPr>
        <p:spPr>
          <a:xfrm>
            <a:off x="9034440" y="7267475"/>
            <a:ext cx="554462" cy="249669"/>
          </a:xfrm>
          <a:prstGeom prst="rect">
            <a:avLst/>
          </a:prstGeom>
        </p:spPr>
        <p:txBody>
          <a:bodyPr lIns="0" rIns="0"/>
          <a:lstStyle>
            <a:defPPr>
              <a:defRPr lang="en-US"/>
            </a:defPPr>
            <a:lvl1pPr marL="0" algn="l" defTabSz="457200" rtl="0" eaLnBrk="1" latinLnBrk="0" hangingPunct="1">
              <a:defRPr sz="8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2B8EE54B-3F47-064B-A553-EA9C9EAD2777}" type="slidenum">
              <a:rPr lang="en-US" sz="1430" b="0" smtClean="0">
                <a:solidFill>
                  <a:schemeClr val="bg1"/>
                </a:solidFill>
              </a:rPr>
              <a:pPr algn="ctr"/>
              <a:t>‹N°›</a:t>
            </a:fld>
            <a:endParaRPr lang="en-US" sz="1430" b="0" dirty="0">
              <a:solidFill>
                <a:schemeClr val="bg1"/>
              </a:solidFill>
            </a:endParaRPr>
          </a:p>
        </p:txBody>
      </p:sp>
      <p:sp>
        <p:nvSpPr>
          <p:cNvPr id="11" name="Text Placeholder 5"/>
          <p:cNvSpPr>
            <a:spLocks noGrp="1"/>
          </p:cNvSpPr>
          <p:nvPr>
            <p:ph type="body" sz="quarter" idx="11" hasCustomPrompt="1"/>
          </p:nvPr>
        </p:nvSpPr>
        <p:spPr>
          <a:xfrm>
            <a:off x="1586066" y="424778"/>
            <a:ext cx="7958036" cy="1421195"/>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4F2D7F"/>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6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34303665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GRAPHIQUE_VERTICAL (ver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499" y="0"/>
            <a:ext cx="1346550" cy="7772400"/>
          </a:xfrm>
          <a:prstGeom prst="rect">
            <a:avLst/>
          </a:prstGeom>
          <a:solidFill>
            <a:srgbClr val="9AD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922"/>
          </a:p>
        </p:txBody>
      </p:sp>
      <p:sp>
        <p:nvSpPr>
          <p:cNvPr id="8" name="Titre 3"/>
          <p:cNvSpPr>
            <a:spLocks noGrp="1"/>
          </p:cNvSpPr>
          <p:nvPr>
            <p:ph type="title" hasCustomPrompt="1"/>
          </p:nvPr>
        </p:nvSpPr>
        <p:spPr>
          <a:xfrm rot="16200000">
            <a:off x="-1921549" y="2497191"/>
            <a:ext cx="4688039" cy="483847"/>
          </a:xfrm>
          <a:prstGeom prst="rect">
            <a:avLst/>
          </a:prstGeom>
        </p:spPr>
        <p:txBody>
          <a:bodyPr lIns="0" rIns="0" anchor="b"/>
          <a:lstStyle>
            <a:lvl1pPr algn="r">
              <a:defRPr lang="fr-CA" sz="2860" dirty="0">
                <a:solidFill>
                  <a:schemeClr val="bg1"/>
                </a:solidFill>
              </a:defRPr>
            </a:lvl1pPr>
          </a:lstStyle>
          <a:p>
            <a:r>
              <a:rPr lang="fr-FR" dirty="0"/>
              <a:t>Style du titre</a:t>
            </a:r>
            <a:endParaRPr lang="fr-CA" dirty="0"/>
          </a:p>
        </p:txBody>
      </p:sp>
      <p:sp>
        <p:nvSpPr>
          <p:cNvPr id="10" name="Espace réservé du texte 8"/>
          <p:cNvSpPr>
            <a:spLocks noGrp="1"/>
          </p:cNvSpPr>
          <p:nvPr>
            <p:ph type="body" sz="quarter" idx="16"/>
          </p:nvPr>
        </p:nvSpPr>
        <p:spPr>
          <a:xfrm>
            <a:off x="707490" y="395093"/>
            <a:ext cx="575111" cy="3850450"/>
          </a:xfrm>
          <a:prstGeom prst="rect">
            <a:avLst/>
          </a:prstGeom>
        </p:spPr>
        <p:txBody>
          <a:bodyPr vert="vert270" lIns="0" rIns="0"/>
          <a:lstStyle>
            <a:lvl1pPr marL="0" indent="0" algn="r">
              <a:buNone/>
              <a:defRPr sz="1870" b="1">
                <a:solidFill>
                  <a:srgbClr val="4F2D7F"/>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endParaRPr lang="fr-CA" dirty="0"/>
          </a:p>
        </p:txBody>
      </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5316" y="7257698"/>
            <a:ext cx="1474455" cy="505106"/>
          </a:xfrm>
          <a:prstGeom prst="rect">
            <a:avLst/>
          </a:prstGeom>
        </p:spPr>
      </p:pic>
      <p:pic>
        <p:nvPicPr>
          <p:cNvPr id="18" name="Image 17"/>
          <p:cNvPicPr>
            <a:picLocks noChangeAspect="1"/>
          </p:cNvPicPr>
          <p:nvPr userDrawn="1"/>
        </p:nvPicPr>
        <p:blipFill rotWithShape="1">
          <a:blip r:embed="rId3" cstate="print">
            <a:extLst>
              <a:ext uri="{28A0092B-C50C-407E-A947-70E740481C1C}">
                <a14:useLocalDpi xmlns:a14="http://schemas.microsoft.com/office/drawing/2010/main" val="0"/>
              </a:ext>
            </a:extLst>
          </a:blip>
          <a:srcRect l="33777" r="35285" b="43124"/>
          <a:stretch/>
        </p:blipFill>
        <p:spPr>
          <a:xfrm>
            <a:off x="-40163" y="5182346"/>
            <a:ext cx="1425758" cy="2621091"/>
          </a:xfrm>
          <a:prstGeom prst="rect">
            <a:avLst/>
          </a:prstGeom>
        </p:spPr>
      </p:pic>
      <p:sp>
        <p:nvSpPr>
          <p:cNvPr id="19" name="ZoneTexte 18"/>
          <p:cNvSpPr txBox="1"/>
          <p:nvPr userDrawn="1"/>
        </p:nvSpPr>
        <p:spPr>
          <a:xfrm>
            <a:off x="6104756" y="7232172"/>
            <a:ext cx="2763013" cy="400110"/>
          </a:xfrm>
          <a:prstGeom prst="rect">
            <a:avLst/>
          </a:prstGeom>
          <a:noFill/>
          <a:ln>
            <a:noFill/>
          </a:ln>
        </p:spPr>
        <p:txBody>
          <a:bodyPr wrap="square" lIns="0" rIns="0" rtlCol="0">
            <a:spAutoFit/>
          </a:bodyPr>
          <a:lstStyle/>
          <a:p>
            <a:pPr algn="r"/>
            <a:r>
              <a:rPr lang="fr-FR" sz="1000" b="1" kern="1200" noProof="0" dirty="0">
                <a:solidFill>
                  <a:srgbClr val="747678"/>
                </a:solidFill>
                <a:latin typeface="+mn-lt"/>
                <a:ea typeface="+mn-ea"/>
                <a:cs typeface="+mn-cs"/>
              </a:rPr>
              <a:t>Ville de Matane </a:t>
            </a:r>
          </a:p>
          <a:p>
            <a:pPr algn="r"/>
            <a:r>
              <a:rPr lang="fr-CA" sz="1000" b="1" kern="1200" cap="small" baseline="0" noProof="0" dirty="0">
                <a:solidFill>
                  <a:srgbClr val="FF0000"/>
                </a:solidFill>
                <a:latin typeface="+mn-lt"/>
                <a:ea typeface="+mn-ea"/>
                <a:cs typeface="+mn-cs"/>
              </a:rPr>
              <a:t>PROJET</a:t>
            </a:r>
            <a:endParaRPr lang="fr-CA" sz="1000" kern="1200" noProof="0" dirty="0">
              <a:solidFill>
                <a:srgbClr val="747678"/>
              </a:solidFill>
              <a:latin typeface="+mn-lt"/>
              <a:ea typeface="+mn-ea"/>
              <a:cs typeface="+mn-cs"/>
            </a:endParaRPr>
          </a:p>
        </p:txBody>
      </p:sp>
      <p:sp>
        <p:nvSpPr>
          <p:cNvPr id="20" name="Ellipse 19"/>
          <p:cNvSpPr/>
          <p:nvPr userDrawn="1"/>
        </p:nvSpPr>
        <p:spPr>
          <a:xfrm>
            <a:off x="9113649" y="7231135"/>
            <a:ext cx="396044" cy="408045"/>
          </a:xfrm>
          <a:prstGeom prst="ellipse">
            <a:avLst/>
          </a:prstGeom>
          <a:solidFill>
            <a:srgbClr val="DED8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2207">
              <a:solidFill>
                <a:schemeClr val="bg1"/>
              </a:solidFill>
            </a:endParaRPr>
          </a:p>
        </p:txBody>
      </p:sp>
      <p:sp>
        <p:nvSpPr>
          <p:cNvPr id="21" name="Slide Number Placeholder 5"/>
          <p:cNvSpPr txBox="1">
            <a:spLocks/>
          </p:cNvSpPr>
          <p:nvPr userDrawn="1"/>
        </p:nvSpPr>
        <p:spPr>
          <a:xfrm>
            <a:off x="9034440" y="7267475"/>
            <a:ext cx="554462" cy="249669"/>
          </a:xfrm>
          <a:prstGeom prst="rect">
            <a:avLst/>
          </a:prstGeom>
        </p:spPr>
        <p:txBody>
          <a:bodyPr lIns="0" rIns="0"/>
          <a:lstStyle>
            <a:defPPr>
              <a:defRPr lang="en-US"/>
            </a:defPPr>
            <a:lvl1pPr marL="0" algn="l" defTabSz="457200" rtl="0" eaLnBrk="1" latinLnBrk="0" hangingPunct="1">
              <a:defRPr sz="8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2B8EE54B-3F47-064B-A553-EA9C9EAD2777}" type="slidenum">
              <a:rPr lang="en-US" sz="1430" b="0" smtClean="0">
                <a:solidFill>
                  <a:schemeClr val="bg1"/>
                </a:solidFill>
              </a:rPr>
              <a:pPr algn="ctr"/>
              <a:t>‹N°›</a:t>
            </a:fld>
            <a:endParaRPr lang="en-US" sz="1430" b="0" dirty="0">
              <a:solidFill>
                <a:schemeClr val="bg1"/>
              </a:solidFill>
            </a:endParaRPr>
          </a:p>
        </p:txBody>
      </p:sp>
      <p:sp>
        <p:nvSpPr>
          <p:cNvPr id="11" name="Text Placeholder 5"/>
          <p:cNvSpPr>
            <a:spLocks noGrp="1"/>
          </p:cNvSpPr>
          <p:nvPr>
            <p:ph type="body" sz="quarter" idx="11" hasCustomPrompt="1"/>
          </p:nvPr>
        </p:nvSpPr>
        <p:spPr>
          <a:xfrm>
            <a:off x="1586066" y="424778"/>
            <a:ext cx="7958036" cy="1421195"/>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4F2D7F"/>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6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16326805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Équipe">
    <p:spTree>
      <p:nvGrpSpPr>
        <p:cNvPr id="1" name=""/>
        <p:cNvGrpSpPr/>
        <p:nvPr/>
      </p:nvGrpSpPr>
      <p:grpSpPr>
        <a:xfrm>
          <a:off x="0" y="0"/>
          <a:ext cx="0" cy="0"/>
          <a:chOff x="0" y="0"/>
          <a:chExt cx="0" cy="0"/>
        </a:xfrm>
      </p:grpSpPr>
      <p:sp>
        <p:nvSpPr>
          <p:cNvPr id="10" name="Isosceles Triangle 17"/>
          <p:cNvSpPr/>
          <p:nvPr userDrawn="1"/>
        </p:nvSpPr>
        <p:spPr>
          <a:xfrm>
            <a:off x="3345816" y="5844819"/>
            <a:ext cx="408623" cy="363432"/>
          </a:xfrm>
          <a:prstGeom prst="triangle">
            <a:avLst/>
          </a:prstGeom>
          <a:solidFill>
            <a:srgbClr val="361F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85039" eaLnBrk="1" fontAlgn="auto" hangingPunct="1">
              <a:spcBef>
                <a:spcPts val="0"/>
              </a:spcBef>
              <a:spcAft>
                <a:spcPts val="0"/>
              </a:spcAft>
              <a:defRPr/>
            </a:pPr>
            <a:endParaRPr lang="en-US" sz="871"/>
          </a:p>
        </p:txBody>
      </p:sp>
      <p:sp>
        <p:nvSpPr>
          <p:cNvPr id="11" name="Rectangle 10"/>
          <p:cNvSpPr/>
          <p:nvPr userDrawn="1"/>
        </p:nvSpPr>
        <p:spPr>
          <a:xfrm>
            <a:off x="-2907" y="0"/>
            <a:ext cx="3607753" cy="7772400"/>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85039" eaLnBrk="1" fontAlgn="auto" hangingPunct="1">
              <a:spcBef>
                <a:spcPts val="0"/>
              </a:spcBef>
              <a:spcAft>
                <a:spcPts val="0"/>
              </a:spcAft>
              <a:defRPr/>
            </a:pPr>
            <a:endParaRPr lang="en-US" sz="871"/>
          </a:p>
        </p:txBody>
      </p:sp>
      <p:sp>
        <p:nvSpPr>
          <p:cNvPr id="13" name="Rectangle 12"/>
          <p:cNvSpPr/>
          <p:nvPr userDrawn="1"/>
        </p:nvSpPr>
        <p:spPr>
          <a:xfrm>
            <a:off x="0" y="6208251"/>
            <a:ext cx="3754438" cy="822219"/>
          </a:xfrm>
          <a:prstGeom prst="rect">
            <a:avLst/>
          </a:prstGeom>
          <a:solidFill>
            <a:srgbClr val="B8AA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85039" eaLnBrk="1" fontAlgn="auto" hangingPunct="1">
              <a:spcBef>
                <a:spcPts val="0"/>
              </a:spcBef>
              <a:spcAft>
                <a:spcPts val="0"/>
              </a:spcAft>
              <a:defRPr/>
            </a:pPr>
            <a:endParaRPr lang="en-US" sz="871"/>
          </a:p>
        </p:txBody>
      </p:sp>
      <p:sp>
        <p:nvSpPr>
          <p:cNvPr id="5" name="Title 13"/>
          <p:cNvSpPr>
            <a:spLocks noGrp="1"/>
          </p:cNvSpPr>
          <p:nvPr>
            <p:ph type="title"/>
          </p:nvPr>
        </p:nvSpPr>
        <p:spPr>
          <a:xfrm>
            <a:off x="367614" y="262333"/>
            <a:ext cx="2839784" cy="1338815"/>
          </a:xfrm>
          <a:prstGeom prst="rect">
            <a:avLst/>
          </a:prstGeom>
        </p:spPr>
        <p:txBody>
          <a:bodyPr vert="horz" lIns="0" rIns="0" bIns="0" anchor="b"/>
          <a:lstStyle>
            <a:lvl1pPr algn="l" rtl="0">
              <a:lnSpc>
                <a:spcPts val="3740"/>
              </a:lnSpc>
              <a:defRPr sz="3300" b="1">
                <a:solidFill>
                  <a:schemeClr val="bg1"/>
                </a:solidFill>
                <a:latin typeface="+mn-lt"/>
              </a:defRPr>
            </a:lvl1pPr>
          </a:lstStyle>
          <a:p>
            <a:pPr rtl="0">
              <a:lnSpc>
                <a:spcPts val="3400"/>
              </a:lnSpc>
            </a:pPr>
            <a:r>
              <a:rPr lang="fr-FR"/>
              <a:t>Modifiez le style du titre</a:t>
            </a:r>
            <a:endParaRPr lang="en-US" dirty="0"/>
          </a:p>
        </p:txBody>
      </p:sp>
      <p:sp>
        <p:nvSpPr>
          <p:cNvPr id="4" name="Espace réservé du texte 3"/>
          <p:cNvSpPr>
            <a:spLocks noGrp="1"/>
          </p:cNvSpPr>
          <p:nvPr>
            <p:ph type="body" sz="quarter" idx="12" hasCustomPrompt="1"/>
          </p:nvPr>
        </p:nvSpPr>
        <p:spPr>
          <a:xfrm>
            <a:off x="111760" y="6304747"/>
            <a:ext cx="3412472" cy="625022"/>
          </a:xfrm>
          <a:prstGeom prst="rect">
            <a:avLst/>
          </a:prstGeom>
        </p:spPr>
        <p:txBody>
          <a:bodyPr/>
          <a:lstStyle>
            <a:lvl1pPr marL="0" indent="0" algn="ctr">
              <a:buNone/>
              <a:defRPr sz="1320">
                <a:solidFill>
                  <a:schemeClr val="bg1"/>
                </a:solidFill>
              </a:defRPr>
            </a:lvl1pPr>
            <a:lvl2pPr marL="502920" indent="0">
              <a:buNone/>
              <a:defRPr/>
            </a:lvl2pPr>
            <a:lvl3pPr marL="1005840" indent="0">
              <a:buNone/>
              <a:defRPr/>
            </a:lvl3pPr>
            <a:lvl4pPr marL="1508760" indent="0">
              <a:buNone/>
              <a:defRPr/>
            </a:lvl4pPr>
            <a:lvl5pPr marL="2011680" indent="0">
              <a:buNone/>
              <a:defRPr/>
            </a:lvl5pPr>
          </a:lstStyle>
          <a:p>
            <a:pPr lvl="0"/>
            <a:r>
              <a:rPr lang="fr-FR" dirty="0"/>
              <a:t>Texte ici</a:t>
            </a:r>
            <a:endParaRPr lang="fr-CA" dirty="0"/>
          </a:p>
        </p:txBody>
      </p:sp>
      <p:sp>
        <p:nvSpPr>
          <p:cNvPr id="12" name="Espace réservé pour une image  2"/>
          <p:cNvSpPr>
            <a:spLocks noGrp="1"/>
          </p:cNvSpPr>
          <p:nvPr>
            <p:ph type="pic" sz="quarter" idx="14" hasCustomPrompt="1"/>
          </p:nvPr>
        </p:nvSpPr>
        <p:spPr>
          <a:xfrm>
            <a:off x="641474" y="1912116"/>
            <a:ext cx="2312067" cy="2382130"/>
          </a:xfrm>
          <a:prstGeom prst="ellipse">
            <a:avLst/>
          </a:prstGeom>
          <a:solidFill>
            <a:srgbClr val="FFFFFF"/>
          </a:solidFill>
          <a:effectLst>
            <a:outerShdw blurRad="50800" dist="38100" dir="2700000" algn="tl" rotWithShape="0">
              <a:schemeClr val="bg1">
                <a:lumMod val="75000"/>
              </a:schemeClr>
            </a:outerShdw>
          </a:effectLst>
        </p:spPr>
        <p:txBody>
          <a:bodyPr anchor="ctr"/>
          <a:lstStyle>
            <a:lvl1pPr marL="0" indent="0" algn="ctr">
              <a:buNone/>
              <a:defRPr sz="1650">
                <a:solidFill>
                  <a:schemeClr val="bg1"/>
                </a:solidFill>
              </a:defRPr>
            </a:lvl1pPr>
          </a:lstStyle>
          <a:p>
            <a:r>
              <a:rPr lang="fr-CA" dirty="0"/>
              <a:t>Photo</a:t>
            </a:r>
          </a:p>
        </p:txBody>
      </p:sp>
      <p:sp>
        <p:nvSpPr>
          <p:cNvPr id="20" name="Espace réservé pour une image  2"/>
          <p:cNvSpPr>
            <a:spLocks noGrp="1"/>
          </p:cNvSpPr>
          <p:nvPr>
            <p:ph type="pic" sz="quarter" idx="15" hasCustomPrompt="1"/>
          </p:nvPr>
        </p:nvSpPr>
        <p:spPr>
          <a:xfrm>
            <a:off x="3892337" y="1029883"/>
            <a:ext cx="1504967" cy="1550572"/>
          </a:xfrm>
          <a:prstGeom prst="ellipse">
            <a:avLst/>
          </a:prstGeom>
          <a:solidFill>
            <a:schemeClr val="bg1"/>
          </a:solidFill>
          <a:ln w="28575">
            <a:solidFill>
              <a:srgbClr val="C8BEAF"/>
            </a:solidFill>
          </a:ln>
          <a:effectLst>
            <a:outerShdw blurRad="50800" dist="38100" dir="2700000" algn="tl" rotWithShape="0">
              <a:schemeClr val="bg1">
                <a:lumMod val="75000"/>
              </a:schemeClr>
            </a:outerShdw>
          </a:effectLst>
        </p:spPr>
        <p:txBody>
          <a:bodyPr anchor="ctr"/>
          <a:lstStyle>
            <a:lvl1pPr marL="0" indent="0" algn="ctr">
              <a:buNone/>
              <a:defRPr sz="1650">
                <a:solidFill>
                  <a:schemeClr val="bg1"/>
                </a:solidFill>
              </a:defRPr>
            </a:lvl1pPr>
          </a:lstStyle>
          <a:p>
            <a:r>
              <a:rPr lang="fr-CA" dirty="0"/>
              <a:t>Photo</a:t>
            </a:r>
          </a:p>
        </p:txBody>
      </p:sp>
      <p:sp>
        <p:nvSpPr>
          <p:cNvPr id="24" name="Espace réservé pour une image  2"/>
          <p:cNvSpPr>
            <a:spLocks noGrp="1"/>
          </p:cNvSpPr>
          <p:nvPr>
            <p:ph type="pic" sz="quarter" idx="16" hasCustomPrompt="1"/>
          </p:nvPr>
        </p:nvSpPr>
        <p:spPr>
          <a:xfrm>
            <a:off x="5991369" y="1029883"/>
            <a:ext cx="1504967" cy="1550572"/>
          </a:xfrm>
          <a:prstGeom prst="ellipse">
            <a:avLst/>
          </a:prstGeom>
          <a:solidFill>
            <a:schemeClr val="bg1"/>
          </a:solidFill>
          <a:ln w="28575">
            <a:solidFill>
              <a:srgbClr val="C8BEAF"/>
            </a:solidFill>
          </a:ln>
          <a:effectLst>
            <a:outerShdw blurRad="50800" dist="38100" dir="2700000" algn="tl" rotWithShape="0">
              <a:schemeClr val="bg1">
                <a:lumMod val="75000"/>
              </a:schemeClr>
            </a:outerShdw>
          </a:effectLst>
        </p:spPr>
        <p:txBody>
          <a:bodyPr anchor="ctr"/>
          <a:lstStyle>
            <a:lvl1pPr marL="0" indent="0" algn="ctr">
              <a:buNone/>
              <a:defRPr sz="1650">
                <a:solidFill>
                  <a:schemeClr val="bg1"/>
                </a:solidFill>
              </a:defRPr>
            </a:lvl1pPr>
          </a:lstStyle>
          <a:p>
            <a:r>
              <a:rPr lang="fr-CA" dirty="0"/>
              <a:t>Photo</a:t>
            </a:r>
          </a:p>
        </p:txBody>
      </p:sp>
      <p:sp>
        <p:nvSpPr>
          <p:cNvPr id="27" name="Espace réservé pour une image  2"/>
          <p:cNvSpPr>
            <a:spLocks noGrp="1"/>
          </p:cNvSpPr>
          <p:nvPr>
            <p:ph type="pic" sz="quarter" idx="17" hasCustomPrompt="1"/>
          </p:nvPr>
        </p:nvSpPr>
        <p:spPr>
          <a:xfrm>
            <a:off x="8090402" y="1029883"/>
            <a:ext cx="1504967" cy="1550572"/>
          </a:xfrm>
          <a:prstGeom prst="ellipse">
            <a:avLst/>
          </a:prstGeom>
          <a:solidFill>
            <a:schemeClr val="bg1"/>
          </a:solidFill>
          <a:ln w="28575">
            <a:solidFill>
              <a:srgbClr val="C8BEAF"/>
            </a:solidFill>
          </a:ln>
          <a:effectLst>
            <a:outerShdw blurRad="50800" dist="38100" dir="2700000" algn="tl" rotWithShape="0">
              <a:schemeClr val="bg1">
                <a:lumMod val="75000"/>
              </a:schemeClr>
            </a:outerShdw>
          </a:effectLst>
        </p:spPr>
        <p:txBody>
          <a:bodyPr anchor="ctr"/>
          <a:lstStyle>
            <a:lvl1pPr marL="0" indent="0" algn="ctr">
              <a:buNone/>
              <a:defRPr sz="1650">
                <a:solidFill>
                  <a:schemeClr val="bg1"/>
                </a:solidFill>
              </a:defRPr>
            </a:lvl1pPr>
          </a:lstStyle>
          <a:p>
            <a:r>
              <a:rPr lang="fr-CA" dirty="0"/>
              <a:t>Photo</a:t>
            </a:r>
          </a:p>
        </p:txBody>
      </p:sp>
      <p:sp>
        <p:nvSpPr>
          <p:cNvPr id="32" name="Espace réservé pour une image  2"/>
          <p:cNvSpPr>
            <a:spLocks noGrp="1"/>
          </p:cNvSpPr>
          <p:nvPr>
            <p:ph type="pic" sz="quarter" idx="18" hasCustomPrompt="1"/>
          </p:nvPr>
        </p:nvSpPr>
        <p:spPr>
          <a:xfrm>
            <a:off x="3892337" y="3686032"/>
            <a:ext cx="1504967" cy="1550572"/>
          </a:xfrm>
          <a:prstGeom prst="ellipse">
            <a:avLst/>
          </a:prstGeom>
          <a:solidFill>
            <a:schemeClr val="bg1"/>
          </a:solidFill>
          <a:ln w="28575">
            <a:solidFill>
              <a:srgbClr val="C8BEAF"/>
            </a:solidFill>
          </a:ln>
          <a:effectLst>
            <a:outerShdw blurRad="50800" dist="38100" dir="2700000" algn="tl" rotWithShape="0">
              <a:schemeClr val="bg1">
                <a:lumMod val="75000"/>
              </a:schemeClr>
            </a:outerShdw>
          </a:effectLst>
        </p:spPr>
        <p:txBody>
          <a:bodyPr anchor="ctr"/>
          <a:lstStyle>
            <a:lvl1pPr marL="0" indent="0" algn="ctr">
              <a:buNone/>
              <a:defRPr sz="1650">
                <a:solidFill>
                  <a:schemeClr val="bg1"/>
                </a:solidFill>
              </a:defRPr>
            </a:lvl1pPr>
          </a:lstStyle>
          <a:p>
            <a:r>
              <a:rPr lang="fr-CA" dirty="0"/>
              <a:t>Photo</a:t>
            </a:r>
          </a:p>
        </p:txBody>
      </p:sp>
      <p:sp>
        <p:nvSpPr>
          <p:cNvPr id="35" name="Espace réservé pour une image  2"/>
          <p:cNvSpPr>
            <a:spLocks noGrp="1"/>
          </p:cNvSpPr>
          <p:nvPr>
            <p:ph type="pic" sz="quarter" idx="19" hasCustomPrompt="1"/>
          </p:nvPr>
        </p:nvSpPr>
        <p:spPr>
          <a:xfrm>
            <a:off x="5991369" y="3686032"/>
            <a:ext cx="1504967" cy="1550572"/>
          </a:xfrm>
          <a:prstGeom prst="ellipse">
            <a:avLst/>
          </a:prstGeom>
          <a:solidFill>
            <a:schemeClr val="bg1"/>
          </a:solidFill>
          <a:ln w="28575">
            <a:solidFill>
              <a:srgbClr val="C8BEAF"/>
            </a:solidFill>
          </a:ln>
          <a:effectLst>
            <a:outerShdw blurRad="50800" dist="38100" dir="2700000" algn="tl" rotWithShape="0">
              <a:schemeClr val="bg1">
                <a:lumMod val="75000"/>
              </a:schemeClr>
            </a:outerShdw>
          </a:effectLst>
        </p:spPr>
        <p:txBody>
          <a:bodyPr anchor="ctr"/>
          <a:lstStyle>
            <a:lvl1pPr marL="0" indent="0" algn="ctr">
              <a:buNone/>
              <a:defRPr sz="1650">
                <a:solidFill>
                  <a:schemeClr val="bg1"/>
                </a:solidFill>
              </a:defRPr>
            </a:lvl1pPr>
          </a:lstStyle>
          <a:p>
            <a:r>
              <a:rPr lang="fr-CA" dirty="0"/>
              <a:t>Photo</a:t>
            </a:r>
          </a:p>
        </p:txBody>
      </p:sp>
      <p:sp>
        <p:nvSpPr>
          <p:cNvPr id="38" name="Espace réservé pour une image  2"/>
          <p:cNvSpPr>
            <a:spLocks noGrp="1"/>
          </p:cNvSpPr>
          <p:nvPr>
            <p:ph type="pic" sz="quarter" idx="20" hasCustomPrompt="1"/>
          </p:nvPr>
        </p:nvSpPr>
        <p:spPr>
          <a:xfrm>
            <a:off x="8090402" y="3686032"/>
            <a:ext cx="1504967" cy="1550572"/>
          </a:xfrm>
          <a:prstGeom prst="ellipse">
            <a:avLst/>
          </a:prstGeom>
          <a:solidFill>
            <a:schemeClr val="bg1"/>
          </a:solidFill>
          <a:ln w="28575">
            <a:solidFill>
              <a:srgbClr val="C8BEAF"/>
            </a:solidFill>
          </a:ln>
          <a:effectLst>
            <a:outerShdw blurRad="50800" dist="38100" dir="2700000" algn="tl" rotWithShape="0">
              <a:schemeClr val="bg1">
                <a:lumMod val="75000"/>
              </a:schemeClr>
            </a:outerShdw>
          </a:effectLst>
        </p:spPr>
        <p:txBody>
          <a:bodyPr anchor="ctr"/>
          <a:lstStyle>
            <a:lvl1pPr marL="0" indent="0" algn="ctr">
              <a:buNone/>
              <a:defRPr sz="1650">
                <a:solidFill>
                  <a:schemeClr val="bg1"/>
                </a:solidFill>
              </a:defRPr>
            </a:lvl1pPr>
          </a:lstStyle>
          <a:p>
            <a:r>
              <a:rPr lang="fr-CA" dirty="0"/>
              <a:t>Photo</a:t>
            </a:r>
          </a:p>
        </p:txBody>
      </p:sp>
      <p:sp>
        <p:nvSpPr>
          <p:cNvPr id="3" name="Espace réservé du texte 2"/>
          <p:cNvSpPr>
            <a:spLocks noGrp="1"/>
          </p:cNvSpPr>
          <p:nvPr>
            <p:ph type="body" sz="quarter" idx="21" hasCustomPrompt="1"/>
          </p:nvPr>
        </p:nvSpPr>
        <p:spPr>
          <a:xfrm>
            <a:off x="3763049" y="2739614"/>
            <a:ext cx="1767205" cy="305140"/>
          </a:xfrm>
          <a:prstGeom prst="rect">
            <a:avLst/>
          </a:prstGeom>
        </p:spPr>
        <p:txBody>
          <a:bodyPr/>
          <a:lstStyle>
            <a:lvl1pPr marL="0" indent="0" algn="ctr">
              <a:buNone/>
              <a:defRPr sz="1650" baseline="0">
                <a:solidFill>
                  <a:srgbClr val="4F2D7F"/>
                </a:solidFill>
                <a:latin typeface="Arial Narrow" panose="020B0606020202030204" pitchFamily="34" charset="0"/>
              </a:defRPr>
            </a:lvl1pPr>
          </a:lstStyle>
          <a:p>
            <a:pPr lvl="0"/>
            <a:r>
              <a:rPr lang="fr-FR" dirty="0"/>
              <a:t>Prénom Nom</a:t>
            </a:r>
            <a:endParaRPr lang="fr-CA" dirty="0"/>
          </a:p>
        </p:txBody>
      </p:sp>
      <p:sp>
        <p:nvSpPr>
          <p:cNvPr id="41" name="Espace réservé du texte 2"/>
          <p:cNvSpPr>
            <a:spLocks noGrp="1"/>
          </p:cNvSpPr>
          <p:nvPr>
            <p:ph type="body" sz="quarter" idx="22" hasCustomPrompt="1"/>
          </p:nvPr>
        </p:nvSpPr>
        <p:spPr>
          <a:xfrm>
            <a:off x="3763049" y="3091406"/>
            <a:ext cx="1767205" cy="305140"/>
          </a:xfrm>
          <a:prstGeom prst="rect">
            <a:avLst/>
          </a:prstGeom>
        </p:spPr>
        <p:txBody>
          <a:bodyPr/>
          <a:lstStyle>
            <a:lvl1pPr marL="0" indent="0" algn="ctr">
              <a:buNone/>
              <a:defRPr sz="1320" baseline="0">
                <a:solidFill>
                  <a:schemeClr val="tx1"/>
                </a:solidFill>
                <a:latin typeface="Arial Narrow" panose="020B0606020202030204" pitchFamily="34" charset="0"/>
              </a:defRPr>
            </a:lvl1pPr>
          </a:lstStyle>
          <a:p>
            <a:pPr lvl="0"/>
            <a:r>
              <a:rPr lang="fr-FR" dirty="0"/>
              <a:t>Fonction</a:t>
            </a:r>
            <a:endParaRPr lang="fr-CA" dirty="0"/>
          </a:p>
        </p:txBody>
      </p:sp>
      <p:sp>
        <p:nvSpPr>
          <p:cNvPr id="42" name="Espace réservé du texte 2"/>
          <p:cNvSpPr>
            <a:spLocks noGrp="1"/>
          </p:cNvSpPr>
          <p:nvPr>
            <p:ph type="body" sz="quarter" idx="23" hasCustomPrompt="1"/>
          </p:nvPr>
        </p:nvSpPr>
        <p:spPr>
          <a:xfrm>
            <a:off x="5900498" y="2739614"/>
            <a:ext cx="1767205" cy="305140"/>
          </a:xfrm>
          <a:prstGeom prst="rect">
            <a:avLst/>
          </a:prstGeom>
        </p:spPr>
        <p:txBody>
          <a:bodyPr/>
          <a:lstStyle>
            <a:lvl1pPr marL="0" indent="0" algn="ctr">
              <a:buNone/>
              <a:defRPr sz="1650" baseline="0">
                <a:solidFill>
                  <a:srgbClr val="4F2D7F"/>
                </a:solidFill>
                <a:latin typeface="Arial Narrow" panose="020B0606020202030204" pitchFamily="34" charset="0"/>
              </a:defRPr>
            </a:lvl1pPr>
          </a:lstStyle>
          <a:p>
            <a:pPr lvl="0"/>
            <a:r>
              <a:rPr lang="fr-FR" dirty="0"/>
              <a:t>Prénom Nom</a:t>
            </a:r>
            <a:endParaRPr lang="fr-CA" dirty="0"/>
          </a:p>
        </p:txBody>
      </p:sp>
      <p:sp>
        <p:nvSpPr>
          <p:cNvPr id="43" name="Espace réservé du texte 2"/>
          <p:cNvSpPr>
            <a:spLocks noGrp="1"/>
          </p:cNvSpPr>
          <p:nvPr>
            <p:ph type="body" sz="quarter" idx="24" hasCustomPrompt="1"/>
          </p:nvPr>
        </p:nvSpPr>
        <p:spPr>
          <a:xfrm>
            <a:off x="5900498" y="3091406"/>
            <a:ext cx="1767205" cy="305140"/>
          </a:xfrm>
          <a:prstGeom prst="rect">
            <a:avLst/>
          </a:prstGeom>
        </p:spPr>
        <p:txBody>
          <a:bodyPr/>
          <a:lstStyle>
            <a:lvl1pPr marL="0" indent="0" algn="ctr">
              <a:buNone/>
              <a:defRPr sz="1320" baseline="0">
                <a:solidFill>
                  <a:schemeClr val="tx1"/>
                </a:solidFill>
                <a:latin typeface="Arial Narrow" panose="020B0606020202030204" pitchFamily="34" charset="0"/>
              </a:defRPr>
            </a:lvl1pPr>
          </a:lstStyle>
          <a:p>
            <a:pPr lvl="0"/>
            <a:r>
              <a:rPr lang="fr-FR" dirty="0"/>
              <a:t>Fonction</a:t>
            </a:r>
            <a:endParaRPr lang="fr-CA" dirty="0"/>
          </a:p>
        </p:txBody>
      </p:sp>
      <p:sp>
        <p:nvSpPr>
          <p:cNvPr id="44" name="Espace réservé du texte 2"/>
          <p:cNvSpPr>
            <a:spLocks noGrp="1"/>
          </p:cNvSpPr>
          <p:nvPr>
            <p:ph type="body" sz="quarter" idx="25" hasCustomPrompt="1"/>
          </p:nvPr>
        </p:nvSpPr>
        <p:spPr>
          <a:xfrm>
            <a:off x="7947621" y="2739614"/>
            <a:ext cx="1767205" cy="305140"/>
          </a:xfrm>
          <a:prstGeom prst="rect">
            <a:avLst/>
          </a:prstGeom>
        </p:spPr>
        <p:txBody>
          <a:bodyPr/>
          <a:lstStyle>
            <a:lvl1pPr marL="0" indent="0" algn="ctr">
              <a:buNone/>
              <a:defRPr sz="1650" baseline="0">
                <a:solidFill>
                  <a:srgbClr val="4F2D7F"/>
                </a:solidFill>
                <a:latin typeface="Arial Narrow" panose="020B0606020202030204" pitchFamily="34" charset="0"/>
              </a:defRPr>
            </a:lvl1pPr>
          </a:lstStyle>
          <a:p>
            <a:pPr lvl="0"/>
            <a:r>
              <a:rPr lang="fr-FR" dirty="0"/>
              <a:t>Prénom Nom</a:t>
            </a:r>
            <a:endParaRPr lang="fr-CA" dirty="0"/>
          </a:p>
        </p:txBody>
      </p:sp>
      <p:sp>
        <p:nvSpPr>
          <p:cNvPr id="45" name="Espace réservé du texte 2"/>
          <p:cNvSpPr>
            <a:spLocks noGrp="1"/>
          </p:cNvSpPr>
          <p:nvPr>
            <p:ph type="body" sz="quarter" idx="26" hasCustomPrompt="1"/>
          </p:nvPr>
        </p:nvSpPr>
        <p:spPr>
          <a:xfrm>
            <a:off x="7947621" y="3091406"/>
            <a:ext cx="1767205" cy="305140"/>
          </a:xfrm>
          <a:prstGeom prst="rect">
            <a:avLst/>
          </a:prstGeom>
        </p:spPr>
        <p:txBody>
          <a:bodyPr/>
          <a:lstStyle>
            <a:lvl1pPr marL="0" indent="0" algn="ctr">
              <a:buNone/>
              <a:defRPr sz="1320" baseline="0">
                <a:solidFill>
                  <a:schemeClr val="tx1"/>
                </a:solidFill>
                <a:latin typeface="Arial Narrow" panose="020B0606020202030204" pitchFamily="34" charset="0"/>
              </a:defRPr>
            </a:lvl1pPr>
          </a:lstStyle>
          <a:p>
            <a:pPr lvl="0"/>
            <a:r>
              <a:rPr lang="fr-FR" dirty="0"/>
              <a:t>Fonction</a:t>
            </a:r>
            <a:endParaRPr lang="fr-CA" dirty="0"/>
          </a:p>
        </p:txBody>
      </p:sp>
      <p:sp>
        <p:nvSpPr>
          <p:cNvPr id="46" name="Espace réservé du texte 2"/>
          <p:cNvSpPr>
            <a:spLocks noGrp="1"/>
          </p:cNvSpPr>
          <p:nvPr>
            <p:ph type="body" sz="quarter" idx="27" hasCustomPrompt="1"/>
          </p:nvPr>
        </p:nvSpPr>
        <p:spPr>
          <a:xfrm>
            <a:off x="3763049" y="5401559"/>
            <a:ext cx="1767205" cy="305140"/>
          </a:xfrm>
          <a:prstGeom prst="rect">
            <a:avLst/>
          </a:prstGeom>
        </p:spPr>
        <p:txBody>
          <a:bodyPr/>
          <a:lstStyle>
            <a:lvl1pPr marL="0" indent="0" algn="ctr">
              <a:buNone/>
              <a:defRPr sz="1650" baseline="0">
                <a:solidFill>
                  <a:srgbClr val="4F2D7F"/>
                </a:solidFill>
                <a:latin typeface="Arial Narrow" panose="020B0606020202030204" pitchFamily="34" charset="0"/>
              </a:defRPr>
            </a:lvl1pPr>
          </a:lstStyle>
          <a:p>
            <a:pPr lvl="0"/>
            <a:r>
              <a:rPr lang="fr-FR" dirty="0"/>
              <a:t>Prénom Nom</a:t>
            </a:r>
            <a:endParaRPr lang="fr-CA" dirty="0"/>
          </a:p>
        </p:txBody>
      </p:sp>
      <p:sp>
        <p:nvSpPr>
          <p:cNvPr id="47" name="Espace réservé du texte 2"/>
          <p:cNvSpPr>
            <a:spLocks noGrp="1"/>
          </p:cNvSpPr>
          <p:nvPr>
            <p:ph type="body" sz="quarter" idx="28" hasCustomPrompt="1"/>
          </p:nvPr>
        </p:nvSpPr>
        <p:spPr>
          <a:xfrm>
            <a:off x="3763049" y="5753351"/>
            <a:ext cx="1767205" cy="305140"/>
          </a:xfrm>
          <a:prstGeom prst="rect">
            <a:avLst/>
          </a:prstGeom>
        </p:spPr>
        <p:txBody>
          <a:bodyPr/>
          <a:lstStyle>
            <a:lvl1pPr marL="0" indent="0" algn="ctr">
              <a:buNone/>
              <a:defRPr sz="1320" baseline="0">
                <a:solidFill>
                  <a:schemeClr val="tx1"/>
                </a:solidFill>
                <a:latin typeface="Arial Narrow" panose="020B0606020202030204" pitchFamily="34" charset="0"/>
              </a:defRPr>
            </a:lvl1pPr>
          </a:lstStyle>
          <a:p>
            <a:pPr lvl="0"/>
            <a:r>
              <a:rPr lang="fr-FR" dirty="0"/>
              <a:t>Fonction</a:t>
            </a:r>
            <a:endParaRPr lang="fr-CA" dirty="0"/>
          </a:p>
        </p:txBody>
      </p:sp>
      <p:sp>
        <p:nvSpPr>
          <p:cNvPr id="48" name="Espace réservé du texte 2"/>
          <p:cNvSpPr>
            <a:spLocks noGrp="1"/>
          </p:cNvSpPr>
          <p:nvPr>
            <p:ph type="body" sz="quarter" idx="29" hasCustomPrompt="1"/>
          </p:nvPr>
        </p:nvSpPr>
        <p:spPr>
          <a:xfrm>
            <a:off x="5900498" y="5401559"/>
            <a:ext cx="1767205" cy="305140"/>
          </a:xfrm>
          <a:prstGeom prst="rect">
            <a:avLst/>
          </a:prstGeom>
        </p:spPr>
        <p:txBody>
          <a:bodyPr/>
          <a:lstStyle>
            <a:lvl1pPr marL="0" indent="0" algn="ctr">
              <a:buNone/>
              <a:defRPr sz="1650" baseline="0">
                <a:solidFill>
                  <a:srgbClr val="4F2D7F"/>
                </a:solidFill>
                <a:latin typeface="Arial Narrow" panose="020B0606020202030204" pitchFamily="34" charset="0"/>
              </a:defRPr>
            </a:lvl1pPr>
          </a:lstStyle>
          <a:p>
            <a:pPr lvl="0"/>
            <a:r>
              <a:rPr lang="fr-FR" dirty="0"/>
              <a:t>Prénom Nom</a:t>
            </a:r>
            <a:endParaRPr lang="fr-CA" dirty="0"/>
          </a:p>
        </p:txBody>
      </p:sp>
      <p:sp>
        <p:nvSpPr>
          <p:cNvPr id="49" name="Espace réservé du texte 2"/>
          <p:cNvSpPr>
            <a:spLocks noGrp="1"/>
          </p:cNvSpPr>
          <p:nvPr>
            <p:ph type="body" sz="quarter" idx="30" hasCustomPrompt="1"/>
          </p:nvPr>
        </p:nvSpPr>
        <p:spPr>
          <a:xfrm>
            <a:off x="5900498" y="5753351"/>
            <a:ext cx="1767205" cy="305140"/>
          </a:xfrm>
          <a:prstGeom prst="rect">
            <a:avLst/>
          </a:prstGeom>
        </p:spPr>
        <p:txBody>
          <a:bodyPr/>
          <a:lstStyle>
            <a:lvl1pPr marL="0" indent="0" algn="ctr">
              <a:buNone/>
              <a:defRPr sz="1320" baseline="0">
                <a:solidFill>
                  <a:schemeClr val="tx1"/>
                </a:solidFill>
                <a:latin typeface="Arial Narrow" panose="020B0606020202030204" pitchFamily="34" charset="0"/>
              </a:defRPr>
            </a:lvl1pPr>
          </a:lstStyle>
          <a:p>
            <a:pPr lvl="0"/>
            <a:r>
              <a:rPr lang="fr-FR" dirty="0"/>
              <a:t>Fonction</a:t>
            </a:r>
            <a:endParaRPr lang="fr-CA" dirty="0"/>
          </a:p>
        </p:txBody>
      </p:sp>
      <p:sp>
        <p:nvSpPr>
          <p:cNvPr id="50" name="Espace réservé du texte 2"/>
          <p:cNvSpPr>
            <a:spLocks noGrp="1"/>
          </p:cNvSpPr>
          <p:nvPr>
            <p:ph type="body" sz="quarter" idx="31" hasCustomPrompt="1"/>
          </p:nvPr>
        </p:nvSpPr>
        <p:spPr>
          <a:xfrm>
            <a:off x="7947621" y="5401559"/>
            <a:ext cx="1767205" cy="305140"/>
          </a:xfrm>
          <a:prstGeom prst="rect">
            <a:avLst/>
          </a:prstGeom>
        </p:spPr>
        <p:txBody>
          <a:bodyPr/>
          <a:lstStyle>
            <a:lvl1pPr marL="0" indent="0" algn="ctr">
              <a:buNone/>
              <a:defRPr sz="1650" baseline="0">
                <a:solidFill>
                  <a:srgbClr val="4F2D7F"/>
                </a:solidFill>
                <a:latin typeface="Arial Narrow" panose="020B0606020202030204" pitchFamily="34" charset="0"/>
              </a:defRPr>
            </a:lvl1pPr>
          </a:lstStyle>
          <a:p>
            <a:pPr lvl="0"/>
            <a:r>
              <a:rPr lang="fr-FR" dirty="0"/>
              <a:t>Prénom Nom</a:t>
            </a:r>
            <a:endParaRPr lang="fr-CA" dirty="0"/>
          </a:p>
        </p:txBody>
      </p:sp>
      <p:sp>
        <p:nvSpPr>
          <p:cNvPr id="51" name="Espace réservé du texte 2"/>
          <p:cNvSpPr>
            <a:spLocks noGrp="1"/>
          </p:cNvSpPr>
          <p:nvPr>
            <p:ph type="body" sz="quarter" idx="32" hasCustomPrompt="1"/>
          </p:nvPr>
        </p:nvSpPr>
        <p:spPr>
          <a:xfrm>
            <a:off x="7947621" y="5753351"/>
            <a:ext cx="1767205" cy="305140"/>
          </a:xfrm>
          <a:prstGeom prst="rect">
            <a:avLst/>
          </a:prstGeom>
        </p:spPr>
        <p:txBody>
          <a:bodyPr/>
          <a:lstStyle>
            <a:lvl1pPr marL="0" indent="0" algn="ctr">
              <a:buNone/>
              <a:defRPr sz="1320" baseline="0">
                <a:solidFill>
                  <a:schemeClr val="tx1"/>
                </a:solidFill>
                <a:latin typeface="Arial Narrow" panose="020B0606020202030204" pitchFamily="34" charset="0"/>
              </a:defRPr>
            </a:lvl1pPr>
          </a:lstStyle>
          <a:p>
            <a:pPr lvl="0"/>
            <a:r>
              <a:rPr lang="fr-FR" dirty="0"/>
              <a:t>Fonction</a:t>
            </a:r>
            <a:endParaRPr lang="fr-CA" dirty="0"/>
          </a:p>
        </p:txBody>
      </p:sp>
      <p:sp>
        <p:nvSpPr>
          <p:cNvPr id="52" name="Espace réservé du texte 2"/>
          <p:cNvSpPr>
            <a:spLocks noGrp="1"/>
          </p:cNvSpPr>
          <p:nvPr>
            <p:ph type="body" sz="quarter" idx="33" hasCustomPrompt="1"/>
          </p:nvPr>
        </p:nvSpPr>
        <p:spPr>
          <a:xfrm>
            <a:off x="435090" y="4462012"/>
            <a:ext cx="2704342" cy="378140"/>
          </a:xfrm>
          <a:prstGeom prst="rect">
            <a:avLst/>
          </a:prstGeom>
        </p:spPr>
        <p:txBody>
          <a:bodyPr/>
          <a:lstStyle>
            <a:lvl1pPr marL="0" indent="0" algn="ctr">
              <a:buNone/>
              <a:defRPr sz="1980" baseline="0">
                <a:solidFill>
                  <a:schemeClr val="bg1"/>
                </a:solidFill>
                <a:latin typeface="Arial Narrow" panose="020B0606020202030204" pitchFamily="34" charset="0"/>
              </a:defRPr>
            </a:lvl1pPr>
          </a:lstStyle>
          <a:p>
            <a:pPr lvl="0"/>
            <a:r>
              <a:rPr lang="fr-FR" dirty="0"/>
              <a:t>Prénom Nom</a:t>
            </a:r>
            <a:endParaRPr lang="fr-CA" dirty="0"/>
          </a:p>
        </p:txBody>
      </p:sp>
      <p:sp>
        <p:nvSpPr>
          <p:cNvPr id="53" name="Espace réservé du texte 2"/>
          <p:cNvSpPr>
            <a:spLocks noGrp="1"/>
          </p:cNvSpPr>
          <p:nvPr>
            <p:ph type="body" sz="quarter" idx="34" hasCustomPrompt="1"/>
          </p:nvPr>
        </p:nvSpPr>
        <p:spPr>
          <a:xfrm>
            <a:off x="435090" y="4824832"/>
            <a:ext cx="2704342" cy="378140"/>
          </a:xfrm>
          <a:prstGeom prst="rect">
            <a:avLst/>
          </a:prstGeom>
        </p:spPr>
        <p:txBody>
          <a:bodyPr/>
          <a:lstStyle>
            <a:lvl1pPr marL="0" indent="0" algn="ctr">
              <a:buNone/>
              <a:defRPr sz="1650" baseline="0">
                <a:solidFill>
                  <a:schemeClr val="bg1"/>
                </a:solidFill>
                <a:latin typeface="Arial Narrow" panose="020B0606020202030204" pitchFamily="34" charset="0"/>
              </a:defRPr>
            </a:lvl1pPr>
          </a:lstStyle>
          <a:p>
            <a:pPr lvl="0"/>
            <a:r>
              <a:rPr lang="fr-FR" dirty="0"/>
              <a:t>Fonction</a:t>
            </a:r>
            <a:endParaRPr lang="fr-CA" dirty="0"/>
          </a:p>
        </p:txBody>
      </p:sp>
      <p:pic>
        <p:nvPicPr>
          <p:cNvPr id="31" name="Imag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5940" y="7257698"/>
            <a:ext cx="1474455" cy="505106"/>
          </a:xfrm>
          <a:prstGeom prst="rect">
            <a:avLst/>
          </a:prstGeom>
        </p:spPr>
      </p:pic>
      <p:sp>
        <p:nvSpPr>
          <p:cNvPr id="56" name="ZoneTexte 55"/>
          <p:cNvSpPr txBox="1"/>
          <p:nvPr userDrawn="1"/>
        </p:nvSpPr>
        <p:spPr>
          <a:xfrm>
            <a:off x="6104756" y="7232172"/>
            <a:ext cx="2763013" cy="400110"/>
          </a:xfrm>
          <a:prstGeom prst="rect">
            <a:avLst/>
          </a:prstGeom>
          <a:noFill/>
          <a:ln>
            <a:noFill/>
          </a:ln>
        </p:spPr>
        <p:txBody>
          <a:bodyPr wrap="square" lIns="0" rIns="0" rtlCol="0">
            <a:spAutoFit/>
          </a:bodyPr>
          <a:lstStyle/>
          <a:p>
            <a:pPr algn="r"/>
            <a:r>
              <a:rPr lang="fr-FR" sz="1000" b="1" kern="1200" noProof="0" dirty="0">
                <a:solidFill>
                  <a:srgbClr val="747678"/>
                </a:solidFill>
                <a:latin typeface="+mn-lt"/>
                <a:ea typeface="+mn-ea"/>
                <a:cs typeface="+mn-cs"/>
              </a:rPr>
              <a:t>Ville de Matane </a:t>
            </a:r>
          </a:p>
          <a:p>
            <a:pPr algn="r"/>
            <a:r>
              <a:rPr lang="fr-CA" sz="1000" b="1" kern="1200" cap="small" baseline="0" noProof="0" dirty="0">
                <a:solidFill>
                  <a:srgbClr val="FF0000"/>
                </a:solidFill>
                <a:latin typeface="+mn-lt"/>
                <a:ea typeface="+mn-ea"/>
                <a:cs typeface="+mn-cs"/>
              </a:rPr>
              <a:t>PROJET</a:t>
            </a:r>
            <a:endParaRPr lang="fr-CA" sz="1000" kern="1200" noProof="0" dirty="0">
              <a:solidFill>
                <a:srgbClr val="747678"/>
              </a:solidFill>
              <a:latin typeface="+mn-lt"/>
              <a:ea typeface="+mn-ea"/>
              <a:cs typeface="+mn-cs"/>
            </a:endParaRPr>
          </a:p>
        </p:txBody>
      </p:sp>
      <p:sp>
        <p:nvSpPr>
          <p:cNvPr id="57" name="Ellipse 56"/>
          <p:cNvSpPr/>
          <p:nvPr userDrawn="1"/>
        </p:nvSpPr>
        <p:spPr>
          <a:xfrm>
            <a:off x="9113649" y="7231135"/>
            <a:ext cx="396044" cy="408045"/>
          </a:xfrm>
          <a:prstGeom prst="ellipse">
            <a:avLst/>
          </a:prstGeom>
          <a:solidFill>
            <a:srgbClr val="DED8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2207">
              <a:solidFill>
                <a:schemeClr val="bg1"/>
              </a:solidFill>
            </a:endParaRPr>
          </a:p>
        </p:txBody>
      </p:sp>
      <p:sp>
        <p:nvSpPr>
          <p:cNvPr id="58" name="Slide Number Placeholder 5"/>
          <p:cNvSpPr txBox="1">
            <a:spLocks/>
          </p:cNvSpPr>
          <p:nvPr userDrawn="1"/>
        </p:nvSpPr>
        <p:spPr>
          <a:xfrm>
            <a:off x="9034440" y="7267475"/>
            <a:ext cx="554462" cy="249669"/>
          </a:xfrm>
          <a:prstGeom prst="rect">
            <a:avLst/>
          </a:prstGeom>
        </p:spPr>
        <p:txBody>
          <a:bodyPr lIns="0" rIns="0"/>
          <a:lstStyle>
            <a:defPPr>
              <a:defRPr lang="en-US"/>
            </a:defPPr>
            <a:lvl1pPr marL="0" algn="l" defTabSz="457200" rtl="0" eaLnBrk="1" latinLnBrk="0" hangingPunct="1">
              <a:defRPr sz="8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2B8EE54B-3F47-064B-A553-EA9C9EAD2777}" type="slidenum">
              <a:rPr lang="en-US" sz="1430" b="0" smtClean="0">
                <a:solidFill>
                  <a:schemeClr val="bg1"/>
                </a:solidFill>
              </a:rPr>
              <a:pPr algn="ctr"/>
              <a:t>‹N°›</a:t>
            </a:fld>
            <a:endParaRPr lang="en-US" sz="1430" b="0" dirty="0">
              <a:solidFill>
                <a:schemeClr val="bg1"/>
              </a:solidFill>
            </a:endParaRPr>
          </a:p>
        </p:txBody>
      </p:sp>
    </p:spTree>
    <p:extLst>
      <p:ext uri="{BB962C8B-B14F-4D97-AF65-F5344CB8AC3E}">
        <p14:creationId xmlns:p14="http://schemas.microsoft.com/office/powerpoint/2010/main" val="165727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250"/>
                                        <p:tgtEl>
                                          <p:spTgt spid="11"/>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250"/>
                                        <p:tgtEl>
                                          <p:spTgt spid="13"/>
                                        </p:tgtEl>
                                      </p:cBhvr>
                                    </p:animEffect>
                                  </p:childTnLst>
                                </p:cTn>
                              </p:par>
                            </p:childTnLst>
                          </p:cTn>
                        </p:par>
                        <p:par>
                          <p:cTn id="12" fill="hold">
                            <p:stCondLst>
                              <p:cond delay="500"/>
                            </p:stCondLst>
                            <p:childTnLst>
                              <p:par>
                                <p:cTn id="13" presetID="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ppt_x"/>
                                          </p:val>
                                        </p:tav>
                                        <p:tav tm="100000">
                                          <p:val>
                                            <p:strVal val="#ppt_x"/>
                                          </p:val>
                                        </p:tav>
                                      </p:tavLst>
                                    </p:anim>
                                    <p:anim calcmode="lin" valueType="num">
                                      <p:cBhvr additive="base">
                                        <p:cTn id="16" dur="25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Étapes">
    <p:spTree>
      <p:nvGrpSpPr>
        <p:cNvPr id="1" name=""/>
        <p:cNvGrpSpPr/>
        <p:nvPr/>
      </p:nvGrpSpPr>
      <p:grpSpPr>
        <a:xfrm>
          <a:off x="0" y="0"/>
          <a:ext cx="0" cy="0"/>
          <a:chOff x="0" y="0"/>
          <a:chExt cx="0" cy="0"/>
        </a:xfrm>
      </p:grpSpPr>
      <p:sp>
        <p:nvSpPr>
          <p:cNvPr id="63" name="Title 13"/>
          <p:cNvSpPr>
            <a:spLocks noGrp="1"/>
          </p:cNvSpPr>
          <p:nvPr>
            <p:ph type="title" hasCustomPrompt="1"/>
          </p:nvPr>
        </p:nvSpPr>
        <p:spPr>
          <a:xfrm>
            <a:off x="599860" y="529749"/>
            <a:ext cx="8918368" cy="1071511"/>
          </a:xfrm>
          <a:prstGeom prst="rect">
            <a:avLst/>
          </a:prstGeom>
        </p:spPr>
        <p:txBody>
          <a:bodyPr vert="horz" lIns="0" rIns="0"/>
          <a:lstStyle>
            <a:lvl1pPr algn="l" rtl="0">
              <a:lnSpc>
                <a:spcPts val="3740"/>
              </a:lnSpc>
              <a:defRPr sz="3300" b="1">
                <a:solidFill>
                  <a:srgbClr val="4F2D7F"/>
                </a:solidFill>
                <a:latin typeface="+mn-lt"/>
              </a:defRPr>
            </a:lvl1pPr>
          </a:lstStyle>
          <a:p>
            <a:pPr lvl="0"/>
            <a:r>
              <a:rPr lang="fr-CA" dirty="0"/>
              <a:t>Modifiez le style du titre</a:t>
            </a:r>
            <a:endParaRPr lang="en-US" dirty="0"/>
          </a:p>
        </p:txBody>
      </p:sp>
    </p:spTree>
    <p:extLst>
      <p:ext uri="{BB962C8B-B14F-4D97-AF65-F5344CB8AC3E}">
        <p14:creationId xmlns:p14="http://schemas.microsoft.com/office/powerpoint/2010/main" val="20334695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cxnSp>
        <p:nvCxnSpPr>
          <p:cNvPr id="11" name="Straight Connector 10"/>
          <p:cNvCxnSpPr/>
          <p:nvPr userDrawn="1"/>
        </p:nvCxnSpPr>
        <p:spPr>
          <a:xfrm>
            <a:off x="5029237" y="1899926"/>
            <a:ext cx="1" cy="4692226"/>
          </a:xfrm>
          <a:prstGeom prst="line">
            <a:avLst/>
          </a:prstGeom>
          <a:ln w="7620">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2"/>
          <p:cNvSpPr>
            <a:spLocks noGrp="1"/>
          </p:cNvSpPr>
          <p:nvPr>
            <p:ph type="body" sz="quarter" idx="13" hasCustomPrompt="1"/>
          </p:nvPr>
        </p:nvSpPr>
        <p:spPr>
          <a:xfrm>
            <a:off x="5819917" y="1919741"/>
            <a:ext cx="3242628" cy="4845124"/>
          </a:xfrm>
          <a:prstGeom prst="rect">
            <a:avLst/>
          </a:prstGeom>
        </p:spPr>
        <p:txBody>
          <a:bodyPr vert="horz" lIns="0" tIns="0" anchor="ctr" anchorCtr="0"/>
          <a:lstStyle>
            <a:lvl1pPr marL="0" indent="0" algn="ctr">
              <a:lnSpc>
                <a:spcPct val="110000"/>
              </a:lnSpc>
              <a:spcBef>
                <a:spcPts val="660"/>
              </a:spcBef>
              <a:spcAft>
                <a:spcPts val="660"/>
              </a:spcAft>
              <a:buClr>
                <a:srgbClr val="FF7D1E"/>
              </a:buClr>
              <a:buSzPct val="78000"/>
              <a:buFont typeface="Arial"/>
              <a:buNone/>
              <a:defRPr sz="2800" b="0" baseline="0">
                <a:solidFill>
                  <a:srgbClr val="4F2D7F"/>
                </a:solidFill>
              </a:defRPr>
            </a:lvl1pPr>
          </a:lstStyle>
          <a:p>
            <a:pPr lvl="0"/>
            <a:r>
              <a:rPr lang="en-US" dirty="0" err="1"/>
              <a:t>Cliquez</a:t>
            </a:r>
            <a:r>
              <a:rPr lang="en-US" dirty="0"/>
              <a:t> </a:t>
            </a:r>
            <a:r>
              <a:rPr lang="en-US" dirty="0" err="1"/>
              <a:t>ici</a:t>
            </a:r>
            <a:r>
              <a:rPr lang="en-US" dirty="0"/>
              <a:t> pour </a:t>
            </a:r>
            <a:r>
              <a:rPr lang="en-US" dirty="0" err="1"/>
              <a:t>ajouter</a:t>
            </a:r>
            <a:r>
              <a:rPr lang="en-US" dirty="0"/>
              <a:t> </a:t>
            </a:r>
            <a:r>
              <a:rPr lang="en-US" dirty="0" err="1"/>
              <a:t>une</a:t>
            </a:r>
            <a:r>
              <a:rPr lang="en-US" dirty="0"/>
              <a:t> citation</a:t>
            </a:r>
          </a:p>
        </p:txBody>
      </p:sp>
      <p:sp>
        <p:nvSpPr>
          <p:cNvPr id="9" name="Title 13"/>
          <p:cNvSpPr>
            <a:spLocks noGrp="1"/>
          </p:cNvSpPr>
          <p:nvPr>
            <p:ph type="title" hasCustomPrompt="1"/>
          </p:nvPr>
        </p:nvSpPr>
        <p:spPr>
          <a:xfrm>
            <a:off x="593726" y="535711"/>
            <a:ext cx="8830787" cy="106554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pic>
        <p:nvPicPr>
          <p:cNvPr id="16" name="Image 15"/>
          <p:cNvPicPr>
            <a:picLocks noChangeAspect="1"/>
          </p:cNvPicPr>
          <p:nvPr userDrawn="1"/>
        </p:nvPicPr>
        <p:blipFill>
          <a:blip r:embed="rId2"/>
          <a:stretch>
            <a:fillRect/>
          </a:stretch>
        </p:blipFill>
        <p:spPr>
          <a:xfrm>
            <a:off x="5188919" y="1919740"/>
            <a:ext cx="630999" cy="527126"/>
          </a:xfrm>
          <a:prstGeom prst="rect">
            <a:avLst/>
          </a:prstGeom>
        </p:spPr>
      </p:pic>
      <p:pic>
        <p:nvPicPr>
          <p:cNvPr id="17" name="Image 16"/>
          <p:cNvPicPr>
            <a:picLocks noChangeAspect="1"/>
          </p:cNvPicPr>
          <p:nvPr userDrawn="1"/>
        </p:nvPicPr>
        <p:blipFill>
          <a:blip r:embed="rId2"/>
          <a:stretch>
            <a:fillRect/>
          </a:stretch>
        </p:blipFill>
        <p:spPr>
          <a:xfrm rot="10800000">
            <a:off x="9062546" y="6237740"/>
            <a:ext cx="630999" cy="527126"/>
          </a:xfrm>
          <a:prstGeom prst="rect">
            <a:avLst/>
          </a:prstGeom>
        </p:spPr>
      </p:pic>
      <p:sp>
        <p:nvSpPr>
          <p:cNvPr id="10" name="Text Placeholder 5"/>
          <p:cNvSpPr>
            <a:spLocks noGrp="1"/>
          </p:cNvSpPr>
          <p:nvPr>
            <p:ph type="body" sz="quarter" idx="11" hasCustomPrompt="1"/>
          </p:nvPr>
        </p:nvSpPr>
        <p:spPr>
          <a:xfrm>
            <a:off x="599862" y="1904176"/>
            <a:ext cx="4983801" cy="4860691"/>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00A7B5"/>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6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17760470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column bullet">
    <p:spTree>
      <p:nvGrpSpPr>
        <p:cNvPr id="1" name=""/>
        <p:cNvGrpSpPr/>
        <p:nvPr/>
      </p:nvGrpSpPr>
      <p:grpSpPr>
        <a:xfrm>
          <a:off x="0" y="0"/>
          <a:ext cx="0" cy="0"/>
          <a:chOff x="0" y="0"/>
          <a:chExt cx="0" cy="0"/>
        </a:xfrm>
      </p:grpSpPr>
      <p:sp>
        <p:nvSpPr>
          <p:cNvPr id="6" name="Title 13"/>
          <p:cNvSpPr>
            <a:spLocks noGrp="1"/>
          </p:cNvSpPr>
          <p:nvPr>
            <p:ph type="title" hasCustomPrompt="1"/>
          </p:nvPr>
        </p:nvSpPr>
        <p:spPr>
          <a:xfrm>
            <a:off x="599860" y="535711"/>
            <a:ext cx="8824655" cy="106554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7" name="Text Placeholder 5"/>
          <p:cNvSpPr>
            <a:spLocks noGrp="1"/>
          </p:cNvSpPr>
          <p:nvPr>
            <p:ph type="body" sz="quarter" idx="11" hasCustomPrompt="1"/>
          </p:nvPr>
        </p:nvSpPr>
        <p:spPr>
          <a:xfrm>
            <a:off x="599861" y="1904176"/>
            <a:ext cx="4270922" cy="4860691"/>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00A7B5"/>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
        <p:nvSpPr>
          <p:cNvPr id="9" name="Text Placeholder 5"/>
          <p:cNvSpPr>
            <a:spLocks noGrp="1"/>
          </p:cNvSpPr>
          <p:nvPr>
            <p:ph type="body" sz="quarter" idx="12" hasCustomPrompt="1"/>
          </p:nvPr>
        </p:nvSpPr>
        <p:spPr>
          <a:xfrm>
            <a:off x="5170995" y="1904176"/>
            <a:ext cx="4270922" cy="4860691"/>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00A7B5"/>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52122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nnexes">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5837577" y="3015703"/>
            <a:ext cx="3587153" cy="1186588"/>
          </a:xfrm>
          <a:prstGeom prst="rect">
            <a:avLst/>
          </a:prstGeom>
        </p:spPr>
        <p:txBody>
          <a:bodyPr tIns="0" rIns="0" bIns="0" anchor="b">
            <a:normAutofit/>
          </a:bodyPr>
          <a:lstStyle>
            <a:lvl1pPr algn="r">
              <a:defRPr sz="2860" b="0" baseline="0">
                <a:solidFill>
                  <a:srgbClr val="4F2D7F"/>
                </a:solidFill>
                <a:latin typeface="+mj-lt"/>
                <a:cs typeface="GT Walsheim Pro Regular" panose="02000503040000020003" pitchFamily="50" charset="0"/>
              </a:defRPr>
            </a:lvl1pPr>
          </a:lstStyle>
          <a:p>
            <a:r>
              <a:rPr lang="en-US" dirty="0" err="1"/>
              <a:t>Titre</a:t>
            </a:r>
            <a:r>
              <a:rPr lang="en-US" dirty="0"/>
              <a:t> de la section</a:t>
            </a:r>
          </a:p>
        </p:txBody>
      </p:sp>
      <p:sp>
        <p:nvSpPr>
          <p:cNvPr id="6" name="Text Placeholder 8"/>
          <p:cNvSpPr>
            <a:spLocks noGrp="1"/>
          </p:cNvSpPr>
          <p:nvPr>
            <p:ph type="body" sz="quarter" idx="14" hasCustomPrompt="1"/>
          </p:nvPr>
        </p:nvSpPr>
        <p:spPr>
          <a:xfrm>
            <a:off x="5346035" y="4253530"/>
            <a:ext cx="4078694" cy="1523369"/>
          </a:xfrm>
          <a:prstGeom prst="rect">
            <a:avLst/>
          </a:prstGeom>
        </p:spPr>
        <p:txBody>
          <a:bodyPr lIns="0" tIns="0" rIns="0" bIns="0">
            <a:noAutofit/>
          </a:bodyPr>
          <a:lstStyle>
            <a:lvl1pPr marL="0" indent="0" algn="r">
              <a:buNone/>
              <a:defRPr sz="1870" b="0" cap="none" baseline="0">
                <a:solidFill>
                  <a:srgbClr val="4F2D7F"/>
                </a:solidFill>
                <a:latin typeface="+mj-lt"/>
                <a:cs typeface="Arial" pitchFamily="34" charset="0"/>
              </a:defRPr>
            </a:lvl1pPr>
            <a:lvl5pPr marL="2011680" indent="0">
              <a:buNone/>
              <a:defRPr/>
            </a:lvl5pPr>
          </a:lstStyle>
          <a:p>
            <a:pPr lvl="0"/>
            <a:r>
              <a:rPr lang="fr-CA" dirty="0"/>
              <a:t>click to </a:t>
            </a:r>
            <a:r>
              <a:rPr lang="fr-CA" dirty="0" err="1"/>
              <a:t>edit</a:t>
            </a:r>
            <a:r>
              <a:rPr lang="fr-CA" dirty="0"/>
              <a:t> </a:t>
            </a:r>
            <a:r>
              <a:rPr lang="fr-CA" dirty="0" err="1"/>
              <a:t>text</a:t>
            </a:r>
            <a:endParaRPr lang="fr-CA" dirty="0"/>
          </a:p>
        </p:txBody>
      </p:sp>
    </p:spTree>
    <p:extLst>
      <p:ext uri="{BB962C8B-B14F-4D97-AF65-F5344CB8AC3E}">
        <p14:creationId xmlns:p14="http://schemas.microsoft.com/office/powerpoint/2010/main" val="18007514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iagnostics">
    <p:spTree>
      <p:nvGrpSpPr>
        <p:cNvPr id="1" name=""/>
        <p:cNvGrpSpPr/>
        <p:nvPr/>
      </p:nvGrpSpPr>
      <p:grpSpPr>
        <a:xfrm>
          <a:off x="0" y="0"/>
          <a:ext cx="0" cy="0"/>
          <a:chOff x="0" y="0"/>
          <a:chExt cx="0" cy="0"/>
        </a:xfrm>
      </p:grpSpPr>
      <p:sp>
        <p:nvSpPr>
          <p:cNvPr id="2" name="Rectangle 1"/>
          <p:cNvSpPr/>
          <p:nvPr userDrawn="1"/>
        </p:nvSpPr>
        <p:spPr>
          <a:xfrm>
            <a:off x="3743324" y="0"/>
            <a:ext cx="6315075" cy="7772400"/>
          </a:xfrm>
          <a:prstGeom prst="rect">
            <a:avLst/>
          </a:prstGeom>
          <a:solidFill>
            <a:srgbClr val="E9E5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Title 13"/>
          <p:cNvSpPr>
            <a:spLocks noGrp="1"/>
          </p:cNvSpPr>
          <p:nvPr>
            <p:ph type="title" hasCustomPrompt="1"/>
          </p:nvPr>
        </p:nvSpPr>
        <p:spPr>
          <a:xfrm>
            <a:off x="599861" y="535711"/>
            <a:ext cx="3011440" cy="106554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7" name="Text Placeholder 5"/>
          <p:cNvSpPr>
            <a:spLocks noGrp="1"/>
          </p:cNvSpPr>
          <p:nvPr>
            <p:ph type="body" sz="quarter" idx="11" hasCustomPrompt="1"/>
          </p:nvPr>
        </p:nvSpPr>
        <p:spPr>
          <a:xfrm>
            <a:off x="599861" y="1904176"/>
            <a:ext cx="2467190" cy="4860691"/>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4F2D7F"/>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
        <p:nvSpPr>
          <p:cNvPr id="9" name="Text Placeholder 5"/>
          <p:cNvSpPr>
            <a:spLocks noGrp="1"/>
          </p:cNvSpPr>
          <p:nvPr>
            <p:ph type="body" sz="quarter" idx="12" hasCustomPrompt="1"/>
          </p:nvPr>
        </p:nvSpPr>
        <p:spPr>
          <a:xfrm>
            <a:off x="3933825" y="621437"/>
            <a:ext cx="5508092" cy="6588988"/>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500" b="1">
                <a:solidFill>
                  <a:srgbClr val="4F2D7F"/>
                </a:solidFill>
              </a:defRPr>
            </a:lvl1pPr>
            <a:lvl2pPr marL="0" indent="0">
              <a:lnSpc>
                <a:spcPct val="110000"/>
              </a:lnSpc>
              <a:spcBef>
                <a:spcPts val="300"/>
              </a:spcBef>
              <a:spcAft>
                <a:spcPts val="300"/>
              </a:spcAft>
              <a:buClr>
                <a:srgbClr val="4F2D7F"/>
              </a:buClr>
              <a:buSzPct val="115000"/>
              <a:buFont typeface="Wingdings" panose="05000000000000000000" pitchFamily="2" charset="2"/>
              <a:buNone/>
              <a:defRPr sz="1400"/>
            </a:lvl2pPr>
            <a:lvl3pPr marL="378937" indent="-378937">
              <a:lnSpc>
                <a:spcPct val="110000"/>
              </a:lnSpc>
              <a:spcBef>
                <a:spcPts val="300"/>
              </a:spcBef>
              <a:spcAft>
                <a:spcPts val="300"/>
              </a:spcAft>
              <a:buClr>
                <a:srgbClr val="4F2D7F"/>
              </a:buClr>
              <a:buSzPct val="120000"/>
              <a:buFont typeface="Wingdings" panose="05000000000000000000" pitchFamily="2" charset="2"/>
              <a:buChar char="§"/>
              <a:defRPr sz="1400"/>
            </a:lvl3pPr>
            <a:lvl4pPr marL="757873" indent="-378937">
              <a:lnSpc>
                <a:spcPct val="110000"/>
              </a:lnSpc>
              <a:spcBef>
                <a:spcPts val="300"/>
              </a:spcBef>
              <a:spcAft>
                <a:spcPts val="300"/>
              </a:spcAft>
              <a:buClr>
                <a:srgbClr val="4F2D7F"/>
              </a:buClr>
              <a:buSzPct val="120000"/>
              <a:buFont typeface="Arial" panose="020B0604020202020204" pitchFamily="34" charset="0"/>
              <a:buChar char="•"/>
              <a:defRPr sz="1300"/>
            </a:lvl4pPr>
            <a:lvl5pPr marL="1136809" indent="-378937">
              <a:lnSpc>
                <a:spcPct val="110000"/>
              </a:lnSpc>
              <a:spcBef>
                <a:spcPts val="300"/>
              </a:spcBef>
              <a:spcAft>
                <a:spcPts val="300"/>
              </a:spcAft>
              <a:buClr>
                <a:srgbClr val="4F2D7F"/>
              </a:buClr>
              <a:buSzPct val="120000"/>
              <a:buFont typeface="Arial Narrow" panose="020B0606020202030204" pitchFamily="34" charset="0"/>
              <a:buChar char="–"/>
              <a:defRPr sz="1300"/>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p:txBody>
      </p:sp>
    </p:spTree>
    <p:extLst>
      <p:ext uri="{BB962C8B-B14F-4D97-AF65-F5344CB8AC3E}">
        <p14:creationId xmlns:p14="http://schemas.microsoft.com/office/powerpoint/2010/main" val="23166841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Graphique_gauche">
    <p:spTree>
      <p:nvGrpSpPr>
        <p:cNvPr id="1" name=""/>
        <p:cNvGrpSpPr/>
        <p:nvPr/>
      </p:nvGrpSpPr>
      <p:grpSpPr>
        <a:xfrm>
          <a:off x="0" y="0"/>
          <a:ext cx="0" cy="0"/>
          <a:chOff x="0" y="0"/>
          <a:chExt cx="0" cy="0"/>
        </a:xfrm>
      </p:grpSpPr>
      <p:sp>
        <p:nvSpPr>
          <p:cNvPr id="6" name="Title 13"/>
          <p:cNvSpPr>
            <a:spLocks noGrp="1"/>
          </p:cNvSpPr>
          <p:nvPr>
            <p:ph type="title" hasCustomPrompt="1"/>
          </p:nvPr>
        </p:nvSpPr>
        <p:spPr>
          <a:xfrm>
            <a:off x="599860" y="535711"/>
            <a:ext cx="8824655" cy="106554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3" name="Espace réservé du graphique 2"/>
          <p:cNvSpPr>
            <a:spLocks noGrp="1"/>
          </p:cNvSpPr>
          <p:nvPr>
            <p:ph type="chart" sz="quarter" idx="13" hasCustomPrompt="1"/>
          </p:nvPr>
        </p:nvSpPr>
        <p:spPr>
          <a:xfrm>
            <a:off x="4027438" y="1903519"/>
            <a:ext cx="5378996" cy="4861348"/>
          </a:xfrm>
          <a:prstGeom prst="rect">
            <a:avLst/>
          </a:prstGeom>
        </p:spPr>
        <p:txBody>
          <a:bodyPr/>
          <a:lstStyle>
            <a:lvl1pPr marL="0" indent="0">
              <a:buNone/>
              <a:defRPr lang="fr-CA" sz="1760" kern="1200" dirty="0">
                <a:solidFill>
                  <a:schemeClr val="tx1"/>
                </a:solidFill>
                <a:latin typeface="+mn-lt"/>
                <a:ea typeface="+mn-ea"/>
                <a:cs typeface="+mn-cs"/>
              </a:defRPr>
            </a:lvl1pPr>
          </a:lstStyle>
          <a:p>
            <a:r>
              <a:rPr lang="fr-CA" dirty="0"/>
              <a:t>Graphique</a:t>
            </a:r>
          </a:p>
        </p:txBody>
      </p:sp>
      <p:sp>
        <p:nvSpPr>
          <p:cNvPr id="9" name="Text Placeholder 5"/>
          <p:cNvSpPr>
            <a:spLocks noGrp="1"/>
          </p:cNvSpPr>
          <p:nvPr>
            <p:ph type="body" sz="quarter" idx="11" hasCustomPrompt="1"/>
          </p:nvPr>
        </p:nvSpPr>
        <p:spPr>
          <a:xfrm>
            <a:off x="599862" y="1904176"/>
            <a:ext cx="3241207" cy="4860691"/>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00A7B5"/>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2130419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Graphique_droite">
    <p:spTree>
      <p:nvGrpSpPr>
        <p:cNvPr id="1" name=""/>
        <p:cNvGrpSpPr/>
        <p:nvPr/>
      </p:nvGrpSpPr>
      <p:grpSpPr>
        <a:xfrm>
          <a:off x="0" y="0"/>
          <a:ext cx="0" cy="0"/>
          <a:chOff x="0" y="0"/>
          <a:chExt cx="0" cy="0"/>
        </a:xfrm>
      </p:grpSpPr>
      <p:sp>
        <p:nvSpPr>
          <p:cNvPr id="6" name="Title 13"/>
          <p:cNvSpPr>
            <a:spLocks noGrp="1"/>
          </p:cNvSpPr>
          <p:nvPr>
            <p:ph type="title" hasCustomPrompt="1"/>
          </p:nvPr>
        </p:nvSpPr>
        <p:spPr>
          <a:xfrm>
            <a:off x="599860" y="535711"/>
            <a:ext cx="8824655" cy="106554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3" name="Espace réservé du graphique 2"/>
          <p:cNvSpPr>
            <a:spLocks noGrp="1"/>
          </p:cNvSpPr>
          <p:nvPr>
            <p:ph type="chart" sz="quarter" idx="13" hasCustomPrompt="1"/>
          </p:nvPr>
        </p:nvSpPr>
        <p:spPr>
          <a:xfrm>
            <a:off x="600710" y="1903519"/>
            <a:ext cx="5378996" cy="4861348"/>
          </a:xfrm>
          <a:prstGeom prst="rect">
            <a:avLst/>
          </a:prstGeom>
        </p:spPr>
        <p:txBody>
          <a:bodyPr/>
          <a:lstStyle>
            <a:lvl1pPr marL="0" indent="0">
              <a:buNone/>
              <a:defRPr lang="fr-CA" sz="1760" kern="1200" dirty="0">
                <a:solidFill>
                  <a:schemeClr val="tx1"/>
                </a:solidFill>
                <a:latin typeface="+mn-lt"/>
                <a:ea typeface="+mn-ea"/>
                <a:cs typeface="+mn-cs"/>
              </a:defRPr>
            </a:lvl1pPr>
          </a:lstStyle>
          <a:p>
            <a:r>
              <a:rPr lang="fr-CA" dirty="0"/>
              <a:t>Graphique</a:t>
            </a:r>
          </a:p>
        </p:txBody>
      </p:sp>
      <p:sp>
        <p:nvSpPr>
          <p:cNvPr id="9" name="Text Placeholder 5"/>
          <p:cNvSpPr>
            <a:spLocks noGrp="1"/>
          </p:cNvSpPr>
          <p:nvPr>
            <p:ph type="body" sz="quarter" idx="11" hasCustomPrompt="1"/>
          </p:nvPr>
        </p:nvSpPr>
        <p:spPr>
          <a:xfrm>
            <a:off x="6217332" y="1904176"/>
            <a:ext cx="3405978" cy="4860691"/>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rgbClr val="00A7B5"/>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lvl4pPr>
            <a:lvl5pPr marL="1136809" indent="-378937">
              <a:spcBef>
                <a:spcPts val="330"/>
              </a:spcBef>
              <a:spcAft>
                <a:spcPts val="330"/>
              </a:spcAft>
              <a:buClr>
                <a:srgbClr val="4F2D7F"/>
              </a:buClr>
              <a:buSzPct val="120000"/>
              <a:buFont typeface="Arial Narrow" panose="020B0606020202030204" pitchFamily="34" charset="0"/>
              <a:buChar char="–"/>
              <a:defRPr sz="1600"/>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35360901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 Colonnes">
    <p:spTree>
      <p:nvGrpSpPr>
        <p:cNvPr id="1" name=""/>
        <p:cNvGrpSpPr/>
        <p:nvPr/>
      </p:nvGrpSpPr>
      <p:grpSpPr>
        <a:xfrm>
          <a:off x="0" y="0"/>
          <a:ext cx="0" cy="0"/>
          <a:chOff x="0" y="0"/>
          <a:chExt cx="0" cy="0"/>
        </a:xfrm>
      </p:grpSpPr>
      <p:sp>
        <p:nvSpPr>
          <p:cNvPr id="5" name="Text Placeholder 12"/>
          <p:cNvSpPr>
            <a:spLocks noGrp="1"/>
          </p:cNvSpPr>
          <p:nvPr>
            <p:ph type="body" sz="quarter" idx="10" hasCustomPrompt="1"/>
          </p:nvPr>
        </p:nvSpPr>
        <p:spPr>
          <a:xfrm>
            <a:off x="593724" y="3962247"/>
            <a:ext cx="2098994" cy="479228"/>
          </a:xfrm>
          <a:prstGeom prst="rect">
            <a:avLst/>
          </a:prstGeom>
        </p:spPr>
        <p:txBody>
          <a:bodyPr vert="horz" lIns="0" tIns="0"/>
          <a:lstStyle>
            <a:lvl1pPr marL="0" indent="0" algn="ctr">
              <a:lnSpc>
                <a:spcPct val="100000"/>
              </a:lnSpc>
              <a:spcBef>
                <a:spcPts val="0"/>
              </a:spcBef>
              <a:spcAft>
                <a:spcPts val="1320"/>
              </a:spcAft>
              <a:buClr>
                <a:srgbClr val="4F2D7F"/>
              </a:buClr>
              <a:buSzPct val="78000"/>
              <a:buFont typeface="Arial"/>
              <a:buNone/>
              <a:defRPr sz="1800" b="1" baseline="0">
                <a:solidFill>
                  <a:srgbClr val="4F2D7F"/>
                </a:solidFill>
              </a:defRPr>
            </a:lvl1pPr>
          </a:lstStyle>
          <a:p>
            <a:pPr lvl="0"/>
            <a:r>
              <a:rPr lang="en-US" dirty="0"/>
              <a:t>TITRE</a:t>
            </a:r>
          </a:p>
        </p:txBody>
      </p:sp>
      <p:sp>
        <p:nvSpPr>
          <p:cNvPr id="6" name="Text Placeholder 12"/>
          <p:cNvSpPr>
            <a:spLocks noGrp="1"/>
          </p:cNvSpPr>
          <p:nvPr>
            <p:ph type="body" sz="quarter" idx="11" hasCustomPrompt="1"/>
          </p:nvPr>
        </p:nvSpPr>
        <p:spPr>
          <a:xfrm>
            <a:off x="2849861" y="3962247"/>
            <a:ext cx="2100758" cy="479228"/>
          </a:xfrm>
          <a:prstGeom prst="rect">
            <a:avLst/>
          </a:prstGeom>
        </p:spPr>
        <p:txBody>
          <a:bodyPr vert="horz" lIns="0" tIns="0"/>
          <a:lstStyle>
            <a:lvl1pPr marL="0" indent="0" algn="ctr">
              <a:lnSpc>
                <a:spcPct val="100000"/>
              </a:lnSpc>
              <a:spcBef>
                <a:spcPts val="0"/>
              </a:spcBef>
              <a:spcAft>
                <a:spcPts val="1320"/>
              </a:spcAft>
              <a:buClr>
                <a:srgbClr val="4F2D7F"/>
              </a:buClr>
              <a:buSzPct val="78000"/>
              <a:buFont typeface="Arial"/>
              <a:buNone/>
              <a:defRPr sz="1800" b="1" baseline="0">
                <a:solidFill>
                  <a:srgbClr val="4F2D7F"/>
                </a:solidFill>
              </a:defRPr>
            </a:lvl1pPr>
          </a:lstStyle>
          <a:p>
            <a:pPr lvl="0"/>
            <a:r>
              <a:rPr lang="en-US" dirty="0"/>
              <a:t>TITRE</a:t>
            </a:r>
          </a:p>
        </p:txBody>
      </p:sp>
      <p:sp>
        <p:nvSpPr>
          <p:cNvPr id="7" name="Text Placeholder 12"/>
          <p:cNvSpPr>
            <a:spLocks noGrp="1"/>
          </p:cNvSpPr>
          <p:nvPr>
            <p:ph type="body" sz="quarter" idx="12" hasCustomPrompt="1"/>
          </p:nvPr>
        </p:nvSpPr>
        <p:spPr>
          <a:xfrm>
            <a:off x="5107762" y="3967163"/>
            <a:ext cx="2060594" cy="474311"/>
          </a:xfrm>
          <a:prstGeom prst="rect">
            <a:avLst/>
          </a:prstGeom>
        </p:spPr>
        <p:txBody>
          <a:bodyPr vert="horz" lIns="0" tIns="0"/>
          <a:lstStyle>
            <a:lvl1pPr marL="0" indent="0" algn="ctr">
              <a:lnSpc>
                <a:spcPct val="100000"/>
              </a:lnSpc>
              <a:spcBef>
                <a:spcPts val="0"/>
              </a:spcBef>
              <a:spcAft>
                <a:spcPts val="1320"/>
              </a:spcAft>
              <a:buClr>
                <a:srgbClr val="4F2D7F"/>
              </a:buClr>
              <a:buSzPct val="78000"/>
              <a:buFont typeface="Arial"/>
              <a:buNone/>
              <a:defRPr sz="1800" b="1" baseline="0">
                <a:solidFill>
                  <a:srgbClr val="4F2D7F"/>
                </a:solidFill>
              </a:defRPr>
            </a:lvl1pPr>
          </a:lstStyle>
          <a:p>
            <a:pPr lvl="0"/>
            <a:r>
              <a:rPr lang="en-US" dirty="0"/>
              <a:t>TITRE</a:t>
            </a:r>
          </a:p>
        </p:txBody>
      </p:sp>
      <p:sp>
        <p:nvSpPr>
          <p:cNvPr id="8" name="Text Placeholder 12"/>
          <p:cNvSpPr>
            <a:spLocks noGrp="1"/>
          </p:cNvSpPr>
          <p:nvPr>
            <p:ph type="body" sz="quarter" idx="13" hasCustomPrompt="1"/>
          </p:nvPr>
        </p:nvSpPr>
        <p:spPr>
          <a:xfrm>
            <a:off x="7365664" y="3967163"/>
            <a:ext cx="2058828" cy="474311"/>
          </a:xfrm>
          <a:prstGeom prst="rect">
            <a:avLst/>
          </a:prstGeom>
        </p:spPr>
        <p:txBody>
          <a:bodyPr vert="horz" lIns="0" tIns="0"/>
          <a:lstStyle>
            <a:lvl1pPr marL="0" indent="0" algn="ctr">
              <a:lnSpc>
                <a:spcPct val="100000"/>
              </a:lnSpc>
              <a:spcBef>
                <a:spcPts val="0"/>
              </a:spcBef>
              <a:spcAft>
                <a:spcPts val="1320"/>
              </a:spcAft>
              <a:buClr>
                <a:srgbClr val="4F2D7F"/>
              </a:buClr>
              <a:buSzPct val="78000"/>
              <a:buFont typeface="Arial"/>
              <a:buNone/>
              <a:defRPr sz="1800" b="1" baseline="0">
                <a:solidFill>
                  <a:srgbClr val="4F2D7F"/>
                </a:solidFill>
              </a:defRPr>
            </a:lvl1pPr>
          </a:lstStyle>
          <a:p>
            <a:pPr lvl="0"/>
            <a:r>
              <a:rPr lang="en-US" dirty="0"/>
              <a:t>TITRE</a:t>
            </a:r>
          </a:p>
        </p:txBody>
      </p:sp>
      <p:sp>
        <p:nvSpPr>
          <p:cNvPr id="9" name="Text Placeholder 12"/>
          <p:cNvSpPr>
            <a:spLocks noGrp="1"/>
          </p:cNvSpPr>
          <p:nvPr>
            <p:ph type="body" sz="quarter" idx="14" hasCustomPrompt="1"/>
          </p:nvPr>
        </p:nvSpPr>
        <p:spPr>
          <a:xfrm>
            <a:off x="593724" y="4620259"/>
            <a:ext cx="2098994" cy="2490048"/>
          </a:xfrm>
          <a:prstGeom prst="rect">
            <a:avLst/>
          </a:prstGeom>
        </p:spPr>
        <p:txBody>
          <a:bodyPr vert="horz" lIns="0" tIns="0"/>
          <a:lstStyle>
            <a:lvl1pPr marL="0" indent="0" algn="ctr">
              <a:lnSpc>
                <a:spcPct val="100000"/>
              </a:lnSpc>
              <a:spcBef>
                <a:spcPts val="0"/>
              </a:spcBef>
              <a:spcAft>
                <a:spcPts val="1320"/>
              </a:spcAft>
              <a:buClr>
                <a:srgbClr val="4F2D7F"/>
              </a:buClr>
              <a:buSzPct val="78000"/>
              <a:buFont typeface="Arial"/>
              <a:buNone/>
              <a:defRPr sz="1300" baseline="0">
                <a:solidFill>
                  <a:schemeClr val="tx1"/>
                </a:solidFill>
              </a:defRPr>
            </a:lvl1pPr>
          </a:lstStyle>
          <a:p>
            <a:pPr lvl="0"/>
            <a:r>
              <a:rPr lang="en-US" dirty="0" err="1"/>
              <a:t>Texte</a:t>
            </a:r>
            <a:endParaRPr lang="en-US" dirty="0"/>
          </a:p>
        </p:txBody>
      </p:sp>
      <p:sp>
        <p:nvSpPr>
          <p:cNvPr id="10" name="Text Placeholder 12"/>
          <p:cNvSpPr>
            <a:spLocks noGrp="1"/>
          </p:cNvSpPr>
          <p:nvPr>
            <p:ph type="body" sz="quarter" idx="15" hasCustomPrompt="1"/>
          </p:nvPr>
        </p:nvSpPr>
        <p:spPr>
          <a:xfrm>
            <a:off x="2851627" y="4620258"/>
            <a:ext cx="2098993" cy="2490048"/>
          </a:xfrm>
          <a:prstGeom prst="rect">
            <a:avLst/>
          </a:prstGeom>
        </p:spPr>
        <p:txBody>
          <a:bodyPr vert="horz" lIns="0" tIns="0"/>
          <a:lstStyle>
            <a:lvl1pPr marL="0" indent="0" algn="ctr">
              <a:lnSpc>
                <a:spcPct val="100000"/>
              </a:lnSpc>
              <a:spcBef>
                <a:spcPts val="0"/>
              </a:spcBef>
              <a:spcAft>
                <a:spcPts val="1320"/>
              </a:spcAft>
              <a:buClr>
                <a:srgbClr val="4F2D7F"/>
              </a:buClr>
              <a:buSzPct val="78000"/>
              <a:buFont typeface="Arial"/>
              <a:buNone/>
              <a:defRPr sz="1300" baseline="0">
                <a:solidFill>
                  <a:srgbClr val="000000"/>
                </a:solidFill>
              </a:defRPr>
            </a:lvl1pPr>
          </a:lstStyle>
          <a:p>
            <a:pPr lvl="0"/>
            <a:r>
              <a:rPr lang="en-US" dirty="0" err="1"/>
              <a:t>Texte</a:t>
            </a:r>
            <a:endParaRPr lang="en-US" dirty="0"/>
          </a:p>
        </p:txBody>
      </p:sp>
      <p:sp>
        <p:nvSpPr>
          <p:cNvPr id="11" name="Text Placeholder 12"/>
          <p:cNvSpPr>
            <a:spLocks noGrp="1"/>
          </p:cNvSpPr>
          <p:nvPr>
            <p:ph type="body" sz="quarter" idx="16" hasCustomPrompt="1"/>
          </p:nvPr>
        </p:nvSpPr>
        <p:spPr>
          <a:xfrm>
            <a:off x="5107763" y="4620259"/>
            <a:ext cx="2060595" cy="2490048"/>
          </a:xfrm>
          <a:prstGeom prst="rect">
            <a:avLst/>
          </a:prstGeom>
        </p:spPr>
        <p:txBody>
          <a:bodyPr vert="horz" lIns="0" tIns="0"/>
          <a:lstStyle>
            <a:lvl1pPr marL="0" indent="0" algn="ctr">
              <a:lnSpc>
                <a:spcPct val="100000"/>
              </a:lnSpc>
              <a:spcBef>
                <a:spcPts val="0"/>
              </a:spcBef>
              <a:spcAft>
                <a:spcPts val="1320"/>
              </a:spcAft>
              <a:buClr>
                <a:srgbClr val="4F2D7F"/>
              </a:buClr>
              <a:buSzPct val="78000"/>
              <a:buFont typeface="Arial"/>
              <a:buNone/>
              <a:defRPr sz="1300" baseline="0">
                <a:solidFill>
                  <a:srgbClr val="000000"/>
                </a:solidFill>
              </a:defRPr>
            </a:lvl1pPr>
          </a:lstStyle>
          <a:p>
            <a:pPr lvl="0"/>
            <a:r>
              <a:rPr lang="en-US" dirty="0" err="1"/>
              <a:t>Texte</a:t>
            </a:r>
            <a:endParaRPr lang="en-US" dirty="0"/>
          </a:p>
        </p:txBody>
      </p:sp>
      <p:sp>
        <p:nvSpPr>
          <p:cNvPr id="12" name="Text Placeholder 12"/>
          <p:cNvSpPr>
            <a:spLocks noGrp="1"/>
          </p:cNvSpPr>
          <p:nvPr>
            <p:ph type="body" sz="quarter" idx="17" hasCustomPrompt="1"/>
          </p:nvPr>
        </p:nvSpPr>
        <p:spPr>
          <a:xfrm>
            <a:off x="7365684" y="4620260"/>
            <a:ext cx="2058828" cy="2490047"/>
          </a:xfrm>
          <a:prstGeom prst="rect">
            <a:avLst/>
          </a:prstGeom>
        </p:spPr>
        <p:txBody>
          <a:bodyPr vert="horz" lIns="0" tIns="0"/>
          <a:lstStyle>
            <a:lvl1pPr marL="0" indent="0" algn="ctr">
              <a:lnSpc>
                <a:spcPct val="100000"/>
              </a:lnSpc>
              <a:spcBef>
                <a:spcPts val="0"/>
              </a:spcBef>
              <a:spcAft>
                <a:spcPts val="1320"/>
              </a:spcAft>
              <a:buClr>
                <a:srgbClr val="4F2D7F"/>
              </a:buClr>
              <a:buSzPct val="78000"/>
              <a:buFont typeface="Arial"/>
              <a:buNone/>
              <a:defRPr sz="1300" baseline="0">
                <a:solidFill>
                  <a:srgbClr val="000000"/>
                </a:solidFill>
              </a:defRPr>
            </a:lvl1pPr>
          </a:lstStyle>
          <a:p>
            <a:pPr lvl="0"/>
            <a:r>
              <a:rPr lang="en-US" dirty="0" err="1"/>
              <a:t>Texte</a:t>
            </a:r>
            <a:endParaRPr lang="en-US" dirty="0"/>
          </a:p>
        </p:txBody>
      </p:sp>
      <p:sp>
        <p:nvSpPr>
          <p:cNvPr id="14" name="Picture Placeholder 2"/>
          <p:cNvSpPr>
            <a:spLocks noGrp="1"/>
          </p:cNvSpPr>
          <p:nvPr>
            <p:ph type="pic" idx="1" hasCustomPrompt="1"/>
          </p:nvPr>
        </p:nvSpPr>
        <p:spPr>
          <a:xfrm>
            <a:off x="593724" y="1764985"/>
            <a:ext cx="2098994" cy="2040255"/>
          </a:xfrm>
          <a:prstGeom prst="rect">
            <a:avLst/>
          </a:prstGeom>
        </p:spPr>
        <p:txBody>
          <a:bodyPr tIns="720000"/>
          <a:lstStyle>
            <a:lvl1pPr marL="0" indent="0" algn="ctr">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err="1"/>
              <a:t>Cliquez</a:t>
            </a:r>
            <a:r>
              <a:rPr lang="en-US" dirty="0"/>
              <a:t> sur </a:t>
            </a:r>
            <a:r>
              <a:rPr lang="en-US" dirty="0" err="1"/>
              <a:t>l’icône</a:t>
            </a:r>
            <a:r>
              <a:rPr lang="en-US" dirty="0"/>
              <a:t> pour </a:t>
            </a:r>
            <a:r>
              <a:rPr lang="en-US" dirty="0" err="1"/>
              <a:t>insérer</a:t>
            </a:r>
            <a:r>
              <a:rPr lang="en-US" dirty="0"/>
              <a:t> </a:t>
            </a:r>
            <a:r>
              <a:rPr lang="en-US" dirty="0" err="1"/>
              <a:t>une</a:t>
            </a:r>
            <a:r>
              <a:rPr lang="en-US" dirty="0"/>
              <a:t> image</a:t>
            </a:r>
          </a:p>
        </p:txBody>
      </p:sp>
      <p:sp>
        <p:nvSpPr>
          <p:cNvPr id="15" name="Picture Placeholder 2"/>
          <p:cNvSpPr>
            <a:spLocks noGrp="1"/>
          </p:cNvSpPr>
          <p:nvPr>
            <p:ph type="pic" idx="18" hasCustomPrompt="1"/>
          </p:nvPr>
        </p:nvSpPr>
        <p:spPr>
          <a:xfrm>
            <a:off x="2849863" y="1764985"/>
            <a:ext cx="2100757" cy="2040255"/>
          </a:xfrm>
          <a:prstGeom prst="rect">
            <a:avLst/>
          </a:prstGeom>
        </p:spPr>
        <p:txBody>
          <a:bodyPr tIns="720000"/>
          <a:lstStyle>
            <a:lvl1pPr marL="0" indent="0" algn="ctr">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err="1"/>
              <a:t>Cliquez</a:t>
            </a:r>
            <a:r>
              <a:rPr lang="en-US" dirty="0"/>
              <a:t> sur </a:t>
            </a:r>
            <a:r>
              <a:rPr lang="en-US" dirty="0" err="1"/>
              <a:t>l’icône</a:t>
            </a:r>
            <a:r>
              <a:rPr lang="en-US" dirty="0"/>
              <a:t> pour </a:t>
            </a:r>
            <a:r>
              <a:rPr lang="en-US" dirty="0" err="1"/>
              <a:t>insérer</a:t>
            </a:r>
            <a:r>
              <a:rPr lang="en-US" dirty="0"/>
              <a:t> </a:t>
            </a:r>
            <a:r>
              <a:rPr lang="en-US" dirty="0" err="1"/>
              <a:t>une</a:t>
            </a:r>
            <a:r>
              <a:rPr lang="en-US" dirty="0"/>
              <a:t> image</a:t>
            </a:r>
          </a:p>
        </p:txBody>
      </p:sp>
      <p:sp>
        <p:nvSpPr>
          <p:cNvPr id="16" name="Picture Placeholder 2"/>
          <p:cNvSpPr>
            <a:spLocks noGrp="1"/>
          </p:cNvSpPr>
          <p:nvPr>
            <p:ph type="pic" idx="19" hasCustomPrompt="1"/>
          </p:nvPr>
        </p:nvSpPr>
        <p:spPr>
          <a:xfrm>
            <a:off x="5107763" y="1764985"/>
            <a:ext cx="2060595" cy="2040255"/>
          </a:xfrm>
          <a:prstGeom prst="rect">
            <a:avLst/>
          </a:prstGeom>
        </p:spPr>
        <p:txBody>
          <a:bodyPr tIns="720000"/>
          <a:lstStyle>
            <a:lvl1pPr marL="0" indent="0" algn="ctr">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err="1"/>
              <a:t>Cliquez</a:t>
            </a:r>
            <a:r>
              <a:rPr lang="en-US" dirty="0"/>
              <a:t> sur </a:t>
            </a:r>
            <a:r>
              <a:rPr lang="en-US" dirty="0" err="1"/>
              <a:t>l’icône</a:t>
            </a:r>
            <a:r>
              <a:rPr lang="en-US" dirty="0"/>
              <a:t> pour </a:t>
            </a:r>
            <a:r>
              <a:rPr lang="en-US" dirty="0" err="1"/>
              <a:t>insérer</a:t>
            </a:r>
            <a:r>
              <a:rPr lang="en-US" dirty="0"/>
              <a:t> </a:t>
            </a:r>
            <a:r>
              <a:rPr lang="en-US" dirty="0" err="1"/>
              <a:t>une</a:t>
            </a:r>
            <a:r>
              <a:rPr lang="en-US" dirty="0"/>
              <a:t> image</a:t>
            </a:r>
          </a:p>
        </p:txBody>
      </p:sp>
      <p:sp>
        <p:nvSpPr>
          <p:cNvPr id="18" name="Picture Placeholder 2"/>
          <p:cNvSpPr>
            <a:spLocks noGrp="1"/>
          </p:cNvSpPr>
          <p:nvPr>
            <p:ph type="pic" idx="20" hasCustomPrompt="1"/>
          </p:nvPr>
        </p:nvSpPr>
        <p:spPr>
          <a:xfrm>
            <a:off x="7365684" y="1764985"/>
            <a:ext cx="2058830" cy="2040255"/>
          </a:xfrm>
          <a:prstGeom prst="rect">
            <a:avLst/>
          </a:prstGeom>
        </p:spPr>
        <p:txBody>
          <a:bodyPr tIns="720000"/>
          <a:lstStyle>
            <a:lvl1pPr marL="0" indent="0" algn="ctr">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err="1"/>
              <a:t>Cliquez</a:t>
            </a:r>
            <a:r>
              <a:rPr lang="en-US" dirty="0"/>
              <a:t> sur </a:t>
            </a:r>
            <a:r>
              <a:rPr lang="en-US" dirty="0" err="1"/>
              <a:t>l’icône</a:t>
            </a:r>
            <a:r>
              <a:rPr lang="en-US" dirty="0"/>
              <a:t> pour </a:t>
            </a:r>
            <a:r>
              <a:rPr lang="en-US" dirty="0" err="1"/>
              <a:t>insérer</a:t>
            </a:r>
            <a:r>
              <a:rPr lang="en-US" dirty="0"/>
              <a:t> </a:t>
            </a:r>
            <a:r>
              <a:rPr lang="en-US" dirty="0" err="1"/>
              <a:t>une</a:t>
            </a:r>
            <a:r>
              <a:rPr lang="en-US" dirty="0"/>
              <a:t> image</a:t>
            </a:r>
          </a:p>
        </p:txBody>
      </p:sp>
      <p:sp>
        <p:nvSpPr>
          <p:cNvPr id="19" name="Title 13"/>
          <p:cNvSpPr>
            <a:spLocks noGrp="1"/>
          </p:cNvSpPr>
          <p:nvPr>
            <p:ph type="title" hasCustomPrompt="1"/>
          </p:nvPr>
        </p:nvSpPr>
        <p:spPr>
          <a:xfrm>
            <a:off x="593728" y="529391"/>
            <a:ext cx="8830786" cy="107186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Tree>
    <p:extLst>
      <p:ext uri="{BB962C8B-B14F-4D97-AF65-F5344CB8AC3E}">
        <p14:creationId xmlns:p14="http://schemas.microsoft.com/office/powerpoint/2010/main" val="1166299253"/>
      </p:ext>
    </p:extLst>
  </p:cSld>
  <p:clrMapOvr>
    <a:masterClrMapping/>
  </p:clrMapOvr>
  <p:extLst mod="1">
    <p:ext uri="{DCECCB84-F9BA-43D5-87BE-67443E8EF086}">
      <p15:sldGuideLst xmlns="" xmlns:p15="http://schemas.microsoft.com/office/powerpoint/2012/main">
        <p15:guide id="1" orient="horz" pos="291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eux colonnes icones">
    <p:spTree>
      <p:nvGrpSpPr>
        <p:cNvPr id="1" name=""/>
        <p:cNvGrpSpPr/>
        <p:nvPr/>
      </p:nvGrpSpPr>
      <p:grpSpPr>
        <a:xfrm>
          <a:off x="0" y="0"/>
          <a:ext cx="0" cy="0"/>
          <a:chOff x="0" y="0"/>
          <a:chExt cx="0" cy="0"/>
        </a:xfrm>
      </p:grpSpPr>
      <p:sp>
        <p:nvSpPr>
          <p:cNvPr id="14" name="Picture Placeholder 2"/>
          <p:cNvSpPr>
            <a:spLocks noGrp="1"/>
          </p:cNvSpPr>
          <p:nvPr>
            <p:ph type="pic" idx="1" hasCustomPrompt="1"/>
          </p:nvPr>
        </p:nvSpPr>
        <p:spPr>
          <a:xfrm>
            <a:off x="593725" y="2335629"/>
            <a:ext cx="1126835" cy="1095301"/>
          </a:xfrm>
          <a:prstGeom prst="rect">
            <a:avLst/>
          </a:prstGeom>
        </p:spPr>
        <p:txBody>
          <a:bodyPr tIns="720000" anchor="t"/>
          <a:lstStyle>
            <a:lvl1pPr marL="0" indent="0" algn="ctr">
              <a:spcBef>
                <a:spcPts val="0"/>
              </a:spcBef>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fr-CA" noProof="0" dirty="0"/>
              <a:t>Cliquez pour insérer un icône</a:t>
            </a:r>
          </a:p>
        </p:txBody>
      </p:sp>
      <p:sp>
        <p:nvSpPr>
          <p:cNvPr id="16" name="Picture Placeholder 2"/>
          <p:cNvSpPr>
            <a:spLocks noGrp="1"/>
          </p:cNvSpPr>
          <p:nvPr>
            <p:ph type="pic" idx="19" hasCustomPrompt="1"/>
          </p:nvPr>
        </p:nvSpPr>
        <p:spPr>
          <a:xfrm>
            <a:off x="5107763" y="2335629"/>
            <a:ext cx="1106221" cy="1095301"/>
          </a:xfrm>
          <a:prstGeom prst="rect">
            <a:avLst/>
          </a:prstGeom>
        </p:spPr>
        <p:txBody>
          <a:bodyPr tIns="720000" anchor="ctr"/>
          <a:lstStyle>
            <a:lvl1pPr marL="0" indent="0" algn="ctr">
              <a:spcBef>
                <a:spcPts val="0"/>
              </a:spcBef>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fr-CA" noProof="0" dirty="0"/>
              <a:t>Cliquez pour insérer un icône</a:t>
            </a:r>
          </a:p>
        </p:txBody>
      </p:sp>
      <p:sp>
        <p:nvSpPr>
          <p:cNvPr id="19" name="Title 13"/>
          <p:cNvSpPr>
            <a:spLocks noGrp="1"/>
          </p:cNvSpPr>
          <p:nvPr>
            <p:ph type="title" hasCustomPrompt="1"/>
          </p:nvPr>
        </p:nvSpPr>
        <p:spPr>
          <a:xfrm>
            <a:off x="593728" y="529391"/>
            <a:ext cx="8830786" cy="107186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17" name="TextBox 7"/>
          <p:cNvSpPr txBox="1"/>
          <p:nvPr userDrawn="1"/>
        </p:nvSpPr>
        <p:spPr>
          <a:xfrm>
            <a:off x="1940057" y="2335629"/>
            <a:ext cx="2613890" cy="369332"/>
          </a:xfrm>
          <a:prstGeom prst="rect">
            <a:avLst/>
          </a:prstGeom>
          <a:noFill/>
        </p:spPr>
        <p:txBody>
          <a:bodyPr wrap="square">
            <a:spAutoFit/>
          </a:bodyPr>
          <a:lstStyle/>
          <a:p>
            <a:pPr eaLnBrk="1" fontAlgn="auto" hangingPunct="1">
              <a:spcBef>
                <a:spcPts val="0"/>
              </a:spcBef>
              <a:spcAft>
                <a:spcPts val="0"/>
              </a:spcAft>
              <a:defRPr/>
            </a:pPr>
            <a:r>
              <a:rPr lang="en-US" sz="1800" b="1" kern="1200" dirty="0">
                <a:solidFill>
                  <a:srgbClr val="4F2D7F"/>
                </a:solidFill>
                <a:latin typeface="+mj-lt"/>
                <a:ea typeface="+mn-ea"/>
                <a:cs typeface="+mn-cs"/>
              </a:rPr>
              <a:t>SOUSTITRE</a:t>
            </a:r>
          </a:p>
        </p:txBody>
      </p:sp>
      <p:sp>
        <p:nvSpPr>
          <p:cNvPr id="20" name="TextBox 48"/>
          <p:cNvSpPr txBox="1"/>
          <p:nvPr userDrawn="1"/>
        </p:nvSpPr>
        <p:spPr>
          <a:xfrm>
            <a:off x="1955774" y="2659478"/>
            <a:ext cx="2677382" cy="335156"/>
          </a:xfrm>
          <a:prstGeom prst="rect">
            <a:avLst/>
          </a:prstGeom>
          <a:noFill/>
        </p:spPr>
        <p:txBody>
          <a:bodyPr wrap="square">
            <a:spAutoFit/>
          </a:bodyPr>
          <a:lstStyle/>
          <a:p>
            <a:pPr eaLnBrk="1" fontAlgn="auto" hangingPunct="1">
              <a:lnSpc>
                <a:spcPct val="150000"/>
              </a:lnSpc>
              <a:spcBef>
                <a:spcPts val="0"/>
              </a:spcBef>
              <a:spcAft>
                <a:spcPts val="0"/>
              </a:spcAft>
              <a:defRPr/>
            </a:pPr>
            <a:r>
              <a:rPr lang="en-US" sz="1200" dirty="0" err="1">
                <a:solidFill>
                  <a:schemeClr val="tx1"/>
                </a:solidFill>
                <a:latin typeface="+mj-lt"/>
              </a:rPr>
              <a:t>Texte</a:t>
            </a:r>
            <a:endParaRPr lang="en-US" sz="1200" dirty="0">
              <a:solidFill>
                <a:schemeClr val="tx1"/>
              </a:solidFill>
              <a:latin typeface="+mj-lt"/>
            </a:endParaRPr>
          </a:p>
        </p:txBody>
      </p:sp>
      <p:cxnSp>
        <p:nvCxnSpPr>
          <p:cNvPr id="21" name="Straight Connector 60"/>
          <p:cNvCxnSpPr/>
          <p:nvPr userDrawn="1"/>
        </p:nvCxnSpPr>
        <p:spPr>
          <a:xfrm>
            <a:off x="2025624" y="2675671"/>
            <a:ext cx="1577818" cy="0"/>
          </a:xfrm>
          <a:prstGeom prst="line">
            <a:avLst/>
          </a:prstGeom>
          <a:ln>
            <a:solidFill>
              <a:srgbClr val="00A7B5"/>
            </a:solidFill>
          </a:ln>
        </p:spPr>
        <p:style>
          <a:lnRef idx="1">
            <a:schemeClr val="accent1"/>
          </a:lnRef>
          <a:fillRef idx="0">
            <a:schemeClr val="accent1"/>
          </a:fillRef>
          <a:effectRef idx="0">
            <a:schemeClr val="accent1"/>
          </a:effectRef>
          <a:fontRef idx="minor">
            <a:schemeClr val="tx1"/>
          </a:fontRef>
        </p:style>
      </p:cxnSp>
      <p:sp>
        <p:nvSpPr>
          <p:cNvPr id="22" name="TextBox 7"/>
          <p:cNvSpPr txBox="1"/>
          <p:nvPr userDrawn="1"/>
        </p:nvSpPr>
        <p:spPr>
          <a:xfrm>
            <a:off x="6454959" y="2330034"/>
            <a:ext cx="2613890" cy="369332"/>
          </a:xfrm>
          <a:prstGeom prst="rect">
            <a:avLst/>
          </a:prstGeom>
          <a:noFill/>
        </p:spPr>
        <p:txBody>
          <a:bodyPr wrap="square">
            <a:spAutoFit/>
          </a:bodyPr>
          <a:lstStyle/>
          <a:p>
            <a:pPr eaLnBrk="1" fontAlgn="auto" hangingPunct="1">
              <a:spcBef>
                <a:spcPts val="0"/>
              </a:spcBef>
              <a:spcAft>
                <a:spcPts val="0"/>
              </a:spcAft>
              <a:defRPr/>
            </a:pPr>
            <a:r>
              <a:rPr lang="en-US" sz="1800" b="1" kern="1200" dirty="0">
                <a:solidFill>
                  <a:srgbClr val="4F2D7F"/>
                </a:solidFill>
                <a:latin typeface="+mj-lt"/>
                <a:ea typeface="+mn-ea"/>
                <a:cs typeface="+mn-cs"/>
              </a:rPr>
              <a:t>SOUSTITRE</a:t>
            </a:r>
          </a:p>
        </p:txBody>
      </p:sp>
      <p:sp>
        <p:nvSpPr>
          <p:cNvPr id="23" name="TextBox 48"/>
          <p:cNvSpPr txBox="1"/>
          <p:nvPr userDrawn="1"/>
        </p:nvSpPr>
        <p:spPr>
          <a:xfrm>
            <a:off x="6470675" y="2653884"/>
            <a:ext cx="2677382" cy="335156"/>
          </a:xfrm>
          <a:prstGeom prst="rect">
            <a:avLst/>
          </a:prstGeom>
          <a:noFill/>
        </p:spPr>
        <p:txBody>
          <a:bodyPr wrap="square">
            <a:spAutoFit/>
          </a:bodyPr>
          <a:lstStyle/>
          <a:p>
            <a:pPr eaLnBrk="1" fontAlgn="auto" hangingPunct="1">
              <a:lnSpc>
                <a:spcPct val="150000"/>
              </a:lnSpc>
              <a:spcBef>
                <a:spcPts val="0"/>
              </a:spcBef>
              <a:spcAft>
                <a:spcPts val="0"/>
              </a:spcAft>
              <a:defRPr/>
            </a:pPr>
            <a:r>
              <a:rPr lang="en-US" sz="1200" kern="1200" dirty="0" err="1">
                <a:solidFill>
                  <a:schemeClr val="tx1"/>
                </a:solidFill>
                <a:latin typeface="+mj-lt"/>
                <a:ea typeface="+mn-ea"/>
                <a:cs typeface="+mn-cs"/>
              </a:rPr>
              <a:t>Texte</a:t>
            </a:r>
            <a:endParaRPr lang="en-US" sz="1200" kern="1200" dirty="0">
              <a:solidFill>
                <a:schemeClr val="tx1"/>
              </a:solidFill>
              <a:latin typeface="+mj-lt"/>
              <a:ea typeface="+mn-ea"/>
              <a:cs typeface="+mn-cs"/>
            </a:endParaRPr>
          </a:p>
        </p:txBody>
      </p:sp>
      <p:cxnSp>
        <p:nvCxnSpPr>
          <p:cNvPr id="24" name="Straight Connector 60"/>
          <p:cNvCxnSpPr/>
          <p:nvPr userDrawn="1"/>
        </p:nvCxnSpPr>
        <p:spPr>
          <a:xfrm>
            <a:off x="6540525" y="2670077"/>
            <a:ext cx="1577818" cy="0"/>
          </a:xfrm>
          <a:prstGeom prst="line">
            <a:avLst/>
          </a:prstGeom>
          <a:ln>
            <a:solidFill>
              <a:srgbClr val="00A7B5"/>
            </a:solidFill>
          </a:ln>
        </p:spPr>
        <p:style>
          <a:lnRef idx="1">
            <a:schemeClr val="accent1"/>
          </a:lnRef>
          <a:fillRef idx="0">
            <a:schemeClr val="accent1"/>
          </a:fillRef>
          <a:effectRef idx="0">
            <a:schemeClr val="accent1"/>
          </a:effectRef>
          <a:fontRef idx="minor">
            <a:schemeClr val="tx1"/>
          </a:fontRef>
        </p:style>
      </p:cxnSp>
      <p:sp>
        <p:nvSpPr>
          <p:cNvPr id="25" name="Picture Placeholder 2"/>
          <p:cNvSpPr>
            <a:spLocks noGrp="1"/>
          </p:cNvSpPr>
          <p:nvPr>
            <p:ph type="pic" idx="20" hasCustomPrompt="1"/>
          </p:nvPr>
        </p:nvSpPr>
        <p:spPr>
          <a:xfrm>
            <a:off x="593725" y="4704878"/>
            <a:ext cx="1126835" cy="1095301"/>
          </a:xfrm>
          <a:prstGeom prst="rect">
            <a:avLst/>
          </a:prstGeom>
        </p:spPr>
        <p:txBody>
          <a:bodyPr tIns="720000" anchor="t"/>
          <a:lstStyle>
            <a:lvl1pPr marL="0" indent="0" algn="ctr">
              <a:spcBef>
                <a:spcPts val="0"/>
              </a:spcBef>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fr-CA" noProof="0" dirty="0"/>
              <a:t>Cliquez pour insérer un icône</a:t>
            </a:r>
          </a:p>
        </p:txBody>
      </p:sp>
      <p:sp>
        <p:nvSpPr>
          <p:cNvPr id="26" name="Picture Placeholder 2"/>
          <p:cNvSpPr>
            <a:spLocks noGrp="1"/>
          </p:cNvSpPr>
          <p:nvPr>
            <p:ph type="pic" idx="21" hasCustomPrompt="1"/>
          </p:nvPr>
        </p:nvSpPr>
        <p:spPr>
          <a:xfrm>
            <a:off x="5107763" y="4704878"/>
            <a:ext cx="1106221" cy="1095301"/>
          </a:xfrm>
          <a:prstGeom prst="rect">
            <a:avLst/>
          </a:prstGeom>
        </p:spPr>
        <p:txBody>
          <a:bodyPr tIns="720000" anchor="ctr"/>
          <a:lstStyle>
            <a:lvl1pPr marL="0" indent="0" algn="ctr">
              <a:spcBef>
                <a:spcPts val="0"/>
              </a:spcBef>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fr-CA" noProof="0" dirty="0"/>
              <a:t>Cliquez pour insérer un icône</a:t>
            </a:r>
          </a:p>
        </p:txBody>
      </p:sp>
      <p:sp>
        <p:nvSpPr>
          <p:cNvPr id="27" name="TextBox 7"/>
          <p:cNvSpPr txBox="1"/>
          <p:nvPr userDrawn="1"/>
        </p:nvSpPr>
        <p:spPr>
          <a:xfrm>
            <a:off x="1940057" y="4704877"/>
            <a:ext cx="2613890" cy="369332"/>
          </a:xfrm>
          <a:prstGeom prst="rect">
            <a:avLst/>
          </a:prstGeom>
          <a:noFill/>
        </p:spPr>
        <p:txBody>
          <a:bodyPr wrap="square">
            <a:spAutoFit/>
          </a:bodyPr>
          <a:lstStyle/>
          <a:p>
            <a:pPr eaLnBrk="1" fontAlgn="auto" hangingPunct="1">
              <a:spcBef>
                <a:spcPts val="0"/>
              </a:spcBef>
              <a:spcAft>
                <a:spcPts val="0"/>
              </a:spcAft>
              <a:defRPr/>
            </a:pPr>
            <a:r>
              <a:rPr lang="en-US" sz="1800" b="1" dirty="0">
                <a:solidFill>
                  <a:srgbClr val="4F2D7F"/>
                </a:solidFill>
                <a:latin typeface="+mj-lt"/>
              </a:rPr>
              <a:t>SOUSTITRE</a:t>
            </a:r>
          </a:p>
        </p:txBody>
      </p:sp>
      <p:sp>
        <p:nvSpPr>
          <p:cNvPr id="28" name="TextBox 48"/>
          <p:cNvSpPr txBox="1"/>
          <p:nvPr userDrawn="1"/>
        </p:nvSpPr>
        <p:spPr>
          <a:xfrm>
            <a:off x="1955774" y="5028727"/>
            <a:ext cx="2677382" cy="335156"/>
          </a:xfrm>
          <a:prstGeom prst="rect">
            <a:avLst/>
          </a:prstGeom>
          <a:noFill/>
        </p:spPr>
        <p:txBody>
          <a:bodyPr wrap="square">
            <a:spAutoFit/>
          </a:bodyPr>
          <a:lstStyle/>
          <a:p>
            <a:pPr eaLnBrk="1" fontAlgn="auto" hangingPunct="1">
              <a:lnSpc>
                <a:spcPct val="150000"/>
              </a:lnSpc>
              <a:spcBef>
                <a:spcPts val="0"/>
              </a:spcBef>
              <a:spcAft>
                <a:spcPts val="0"/>
              </a:spcAft>
              <a:defRPr/>
            </a:pPr>
            <a:r>
              <a:rPr lang="en-US" sz="1200" dirty="0" err="1">
                <a:solidFill>
                  <a:schemeClr val="tx1"/>
                </a:solidFill>
                <a:latin typeface="+mj-lt"/>
              </a:rPr>
              <a:t>Texte</a:t>
            </a:r>
            <a:endParaRPr lang="en-US" sz="1200" dirty="0">
              <a:solidFill>
                <a:schemeClr val="tx1"/>
              </a:solidFill>
              <a:latin typeface="+mj-lt"/>
            </a:endParaRPr>
          </a:p>
        </p:txBody>
      </p:sp>
      <p:cxnSp>
        <p:nvCxnSpPr>
          <p:cNvPr id="29" name="Straight Connector 60"/>
          <p:cNvCxnSpPr/>
          <p:nvPr userDrawn="1"/>
        </p:nvCxnSpPr>
        <p:spPr>
          <a:xfrm>
            <a:off x="2025624" y="5044920"/>
            <a:ext cx="1577818" cy="0"/>
          </a:xfrm>
          <a:prstGeom prst="line">
            <a:avLst/>
          </a:prstGeom>
          <a:ln>
            <a:solidFill>
              <a:srgbClr val="00A7B5"/>
            </a:solidFill>
          </a:ln>
        </p:spPr>
        <p:style>
          <a:lnRef idx="1">
            <a:schemeClr val="accent1"/>
          </a:lnRef>
          <a:fillRef idx="0">
            <a:schemeClr val="accent1"/>
          </a:fillRef>
          <a:effectRef idx="0">
            <a:schemeClr val="accent1"/>
          </a:effectRef>
          <a:fontRef idx="minor">
            <a:schemeClr val="tx1"/>
          </a:fontRef>
        </p:style>
      </p:cxnSp>
      <p:sp>
        <p:nvSpPr>
          <p:cNvPr id="30" name="TextBox 7"/>
          <p:cNvSpPr txBox="1"/>
          <p:nvPr userDrawn="1"/>
        </p:nvSpPr>
        <p:spPr>
          <a:xfrm>
            <a:off x="6454959" y="4699284"/>
            <a:ext cx="2613890" cy="369332"/>
          </a:xfrm>
          <a:prstGeom prst="rect">
            <a:avLst/>
          </a:prstGeom>
          <a:noFill/>
        </p:spPr>
        <p:txBody>
          <a:bodyPr wrap="square">
            <a:spAutoFit/>
          </a:bodyPr>
          <a:lstStyle/>
          <a:p>
            <a:pPr eaLnBrk="1" fontAlgn="auto" hangingPunct="1">
              <a:spcBef>
                <a:spcPts val="0"/>
              </a:spcBef>
              <a:spcAft>
                <a:spcPts val="0"/>
              </a:spcAft>
              <a:defRPr/>
            </a:pPr>
            <a:r>
              <a:rPr lang="en-US" sz="1800" b="1" kern="1200" dirty="0">
                <a:solidFill>
                  <a:srgbClr val="4F2D7F"/>
                </a:solidFill>
                <a:latin typeface="+mj-lt"/>
                <a:ea typeface="+mn-ea"/>
                <a:cs typeface="+mn-cs"/>
              </a:rPr>
              <a:t>SOUSTITRE</a:t>
            </a:r>
          </a:p>
        </p:txBody>
      </p:sp>
      <p:sp>
        <p:nvSpPr>
          <p:cNvPr id="31" name="TextBox 48"/>
          <p:cNvSpPr txBox="1"/>
          <p:nvPr userDrawn="1"/>
        </p:nvSpPr>
        <p:spPr>
          <a:xfrm>
            <a:off x="6470675" y="5023133"/>
            <a:ext cx="2677382" cy="335156"/>
          </a:xfrm>
          <a:prstGeom prst="rect">
            <a:avLst/>
          </a:prstGeom>
          <a:noFill/>
        </p:spPr>
        <p:txBody>
          <a:bodyPr wrap="square">
            <a:spAutoFit/>
          </a:bodyPr>
          <a:lstStyle/>
          <a:p>
            <a:pPr eaLnBrk="1" fontAlgn="auto" hangingPunct="1">
              <a:lnSpc>
                <a:spcPct val="150000"/>
              </a:lnSpc>
              <a:spcBef>
                <a:spcPts val="0"/>
              </a:spcBef>
              <a:spcAft>
                <a:spcPts val="0"/>
              </a:spcAft>
              <a:defRPr/>
            </a:pPr>
            <a:r>
              <a:rPr lang="en-US" sz="1200" kern="1200" dirty="0" err="1">
                <a:solidFill>
                  <a:schemeClr val="tx1"/>
                </a:solidFill>
                <a:latin typeface="+mj-lt"/>
                <a:ea typeface="+mn-ea"/>
                <a:cs typeface="+mn-cs"/>
              </a:rPr>
              <a:t>Texte</a:t>
            </a:r>
            <a:endParaRPr lang="en-US" sz="1200" kern="1200" dirty="0">
              <a:solidFill>
                <a:schemeClr val="tx1"/>
              </a:solidFill>
              <a:latin typeface="+mj-lt"/>
              <a:ea typeface="+mn-ea"/>
              <a:cs typeface="+mn-cs"/>
            </a:endParaRPr>
          </a:p>
        </p:txBody>
      </p:sp>
      <p:cxnSp>
        <p:nvCxnSpPr>
          <p:cNvPr id="32" name="Straight Connector 60"/>
          <p:cNvCxnSpPr/>
          <p:nvPr userDrawn="1"/>
        </p:nvCxnSpPr>
        <p:spPr>
          <a:xfrm>
            <a:off x="6540525" y="5039326"/>
            <a:ext cx="1577818" cy="0"/>
          </a:xfrm>
          <a:prstGeom prst="line">
            <a:avLst/>
          </a:prstGeom>
          <a:ln>
            <a:solidFill>
              <a:srgbClr val="00A7B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85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50"/>
                                        <p:tgtEl>
                                          <p:spTgt spid="17"/>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250"/>
                                        <p:tgtEl>
                                          <p:spTgt spid="21"/>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250"/>
                                        <p:tgtEl>
                                          <p:spTgt spid="20"/>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250"/>
                                        <p:tgtEl>
                                          <p:spTgt spid="22"/>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250"/>
                                        <p:tgtEl>
                                          <p:spTgt spid="24"/>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250"/>
                                        <p:tgtEl>
                                          <p:spTgt spid="23"/>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250"/>
                                        <p:tgtEl>
                                          <p:spTgt spid="27"/>
                                        </p:tgtEl>
                                      </p:cBhvr>
                                    </p:animEffect>
                                  </p:childTnLst>
                                </p:cTn>
                              </p:par>
                            </p:childTnLst>
                          </p:cTn>
                        </p:par>
                        <p:par>
                          <p:cTn id="32" fill="hold">
                            <p:stCondLst>
                              <p:cond delay="1750"/>
                            </p:stCondLst>
                            <p:childTnLst>
                              <p:par>
                                <p:cTn id="33" presetID="22" presetClass="entr" presetSubtype="8"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250"/>
                                        <p:tgtEl>
                                          <p:spTgt spid="29"/>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250"/>
                                        <p:tgtEl>
                                          <p:spTgt spid="28"/>
                                        </p:tgtEl>
                                      </p:cBhvr>
                                    </p:animEffect>
                                  </p:childTnLst>
                                </p:cTn>
                              </p:par>
                            </p:childTnLst>
                          </p:cTn>
                        </p:par>
                        <p:par>
                          <p:cTn id="40" fill="hold">
                            <p:stCondLst>
                              <p:cond delay="2250"/>
                            </p:stCondLst>
                            <p:childTnLst>
                              <p:par>
                                <p:cTn id="41" presetID="22" presetClass="entr" presetSubtype="8"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250"/>
                                        <p:tgtEl>
                                          <p:spTgt spid="30"/>
                                        </p:tgtEl>
                                      </p:cBhvr>
                                    </p:animEffect>
                                  </p:childTnLst>
                                </p:cTn>
                              </p:par>
                            </p:childTnLst>
                          </p:cTn>
                        </p:par>
                        <p:par>
                          <p:cTn id="44" fill="hold">
                            <p:stCondLst>
                              <p:cond delay="2500"/>
                            </p:stCondLst>
                            <p:childTnLst>
                              <p:par>
                                <p:cTn id="45" presetID="22" presetClass="entr" presetSubtype="8"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250"/>
                                        <p:tgtEl>
                                          <p:spTgt spid="32"/>
                                        </p:tgtEl>
                                      </p:cBhvr>
                                    </p:animEffect>
                                  </p:childTnLst>
                                </p:cTn>
                              </p:par>
                            </p:childTnLst>
                          </p:cTn>
                        </p:par>
                        <p:par>
                          <p:cTn id="48" fill="hold">
                            <p:stCondLst>
                              <p:cond delay="2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2" grpId="0"/>
      <p:bldP spid="23" grpId="0"/>
      <p:bldP spid="27" grpId="0"/>
      <p:bldP spid="28" grpId="0"/>
      <p:bldP spid="30" grpId="0"/>
      <p:bldP spid="31" grpId="0"/>
    </p:bldLst>
  </p:timing>
  <p:extLst mod="1">
    <p:ext uri="{DCECCB84-F9BA-43D5-87BE-67443E8EF086}">
      <p15:sldGuideLst xmlns="" xmlns:p15="http://schemas.microsoft.com/office/powerpoint/2012/main">
        <p15:guide id="1" orient="horz" pos="291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Icônes">
    <p:spTree>
      <p:nvGrpSpPr>
        <p:cNvPr id="1" name=""/>
        <p:cNvGrpSpPr/>
        <p:nvPr/>
      </p:nvGrpSpPr>
      <p:grpSpPr>
        <a:xfrm>
          <a:off x="0" y="0"/>
          <a:ext cx="0" cy="0"/>
          <a:chOff x="0" y="0"/>
          <a:chExt cx="0" cy="0"/>
        </a:xfrm>
      </p:grpSpPr>
      <p:sp>
        <p:nvSpPr>
          <p:cNvPr id="2" name="Rectangle 1"/>
          <p:cNvSpPr/>
          <p:nvPr userDrawn="1"/>
        </p:nvSpPr>
        <p:spPr>
          <a:xfrm>
            <a:off x="0" y="4376091"/>
            <a:ext cx="10058400" cy="3396311"/>
          </a:xfrm>
          <a:prstGeom prst="rect">
            <a:avLst/>
          </a:prstGeom>
          <a:solidFill>
            <a:srgbClr val="DBD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2207"/>
          </a:p>
        </p:txBody>
      </p:sp>
      <p:sp>
        <p:nvSpPr>
          <p:cNvPr id="19" name="Title 13"/>
          <p:cNvSpPr>
            <a:spLocks noGrp="1"/>
          </p:cNvSpPr>
          <p:nvPr>
            <p:ph type="title" hasCustomPrompt="1"/>
          </p:nvPr>
        </p:nvSpPr>
        <p:spPr>
          <a:xfrm>
            <a:off x="593728" y="529391"/>
            <a:ext cx="8830786" cy="107186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25" name="Picture Placeholder 2"/>
          <p:cNvSpPr>
            <a:spLocks noGrp="1"/>
          </p:cNvSpPr>
          <p:nvPr>
            <p:ph type="pic" idx="20" hasCustomPrompt="1"/>
          </p:nvPr>
        </p:nvSpPr>
        <p:spPr>
          <a:xfrm>
            <a:off x="867138" y="3549030"/>
            <a:ext cx="1389754" cy="1350863"/>
          </a:xfrm>
          <a:prstGeom prst="ellipse">
            <a:avLst/>
          </a:prstGeom>
          <a:solidFill>
            <a:srgbClr val="4F2D7F"/>
          </a:solidFill>
          <a:ln w="38100">
            <a:solidFill>
              <a:schemeClr val="bg1"/>
            </a:solidFill>
          </a:ln>
        </p:spPr>
        <p:txBody>
          <a:bodyPr tIns="720000" anchor="t"/>
          <a:lstStyle>
            <a:lvl1pPr marL="0" indent="0" algn="ctr">
              <a:spcBef>
                <a:spcPts val="0"/>
              </a:spcBef>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fr-CA" noProof="0" dirty="0"/>
              <a:t>Cliquez pour insérer un icône</a:t>
            </a:r>
          </a:p>
        </p:txBody>
      </p:sp>
      <p:sp>
        <p:nvSpPr>
          <p:cNvPr id="26" name="Picture Placeholder 2"/>
          <p:cNvSpPr>
            <a:spLocks noGrp="1"/>
          </p:cNvSpPr>
          <p:nvPr>
            <p:ph type="pic" idx="21" hasCustomPrompt="1"/>
          </p:nvPr>
        </p:nvSpPr>
        <p:spPr>
          <a:xfrm>
            <a:off x="7783728" y="3549030"/>
            <a:ext cx="1364330" cy="1350863"/>
          </a:xfrm>
          <a:prstGeom prst="ellipse">
            <a:avLst/>
          </a:prstGeom>
          <a:solidFill>
            <a:srgbClr val="4F2D7F"/>
          </a:solidFill>
          <a:ln w="38100">
            <a:solidFill>
              <a:schemeClr val="bg1"/>
            </a:solidFill>
          </a:ln>
        </p:spPr>
        <p:txBody>
          <a:bodyPr tIns="720000" anchor="ctr"/>
          <a:lstStyle>
            <a:lvl1pPr marL="0" indent="0" algn="ctr">
              <a:spcBef>
                <a:spcPts val="0"/>
              </a:spcBef>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fr-CA" noProof="0" dirty="0"/>
              <a:t>Cliquez pour insérer un icône</a:t>
            </a:r>
          </a:p>
        </p:txBody>
      </p:sp>
      <p:sp>
        <p:nvSpPr>
          <p:cNvPr id="27" name="TextBox 7"/>
          <p:cNvSpPr txBox="1"/>
          <p:nvPr userDrawn="1"/>
        </p:nvSpPr>
        <p:spPr>
          <a:xfrm>
            <a:off x="683880" y="5513456"/>
            <a:ext cx="1685925" cy="261610"/>
          </a:xfrm>
          <a:prstGeom prst="rect">
            <a:avLst/>
          </a:prstGeom>
          <a:noFill/>
        </p:spPr>
        <p:txBody>
          <a:bodyPr wrap="square">
            <a:spAutoFit/>
          </a:bodyPr>
          <a:lstStyle/>
          <a:p>
            <a:pPr algn="ctr" eaLnBrk="1" fontAlgn="auto" hangingPunct="1">
              <a:spcBef>
                <a:spcPts val="0"/>
              </a:spcBef>
              <a:spcAft>
                <a:spcPts val="0"/>
              </a:spcAft>
              <a:defRPr/>
            </a:pPr>
            <a:r>
              <a:rPr lang="en-US" sz="1100" b="1" dirty="0">
                <a:solidFill>
                  <a:schemeClr val="tx1">
                    <a:lumMod val="65000"/>
                    <a:lumOff val="35000"/>
                  </a:schemeClr>
                </a:solidFill>
                <a:latin typeface="+mj-lt"/>
              </a:rPr>
              <a:t>SOUSTITRE</a:t>
            </a:r>
          </a:p>
        </p:txBody>
      </p:sp>
      <p:sp>
        <p:nvSpPr>
          <p:cNvPr id="28" name="TextBox 48"/>
          <p:cNvSpPr txBox="1"/>
          <p:nvPr userDrawn="1"/>
        </p:nvSpPr>
        <p:spPr>
          <a:xfrm>
            <a:off x="663402" y="5755241"/>
            <a:ext cx="1726877" cy="320857"/>
          </a:xfrm>
          <a:prstGeom prst="rect">
            <a:avLst/>
          </a:prstGeom>
          <a:noFill/>
        </p:spPr>
        <p:txBody>
          <a:bodyPr wrap="square">
            <a:spAutoFit/>
          </a:bodyPr>
          <a:lstStyle/>
          <a:p>
            <a:pPr algn="ctr" eaLnBrk="1" fontAlgn="auto" hangingPunct="1">
              <a:lnSpc>
                <a:spcPct val="150000"/>
              </a:lnSpc>
              <a:spcBef>
                <a:spcPts val="0"/>
              </a:spcBef>
              <a:spcAft>
                <a:spcPts val="0"/>
              </a:spcAft>
              <a:defRPr/>
            </a:pPr>
            <a:r>
              <a:rPr lang="en-US" sz="990" dirty="0" err="1">
                <a:solidFill>
                  <a:schemeClr val="tx1">
                    <a:lumMod val="65000"/>
                    <a:lumOff val="35000"/>
                  </a:schemeClr>
                </a:solidFill>
                <a:latin typeface="+mj-lt"/>
              </a:rPr>
              <a:t>Texte</a:t>
            </a:r>
            <a:endParaRPr lang="en-US" sz="990" dirty="0">
              <a:solidFill>
                <a:schemeClr val="tx1">
                  <a:lumMod val="65000"/>
                  <a:lumOff val="35000"/>
                </a:schemeClr>
              </a:solidFill>
              <a:latin typeface="+mj-lt"/>
            </a:endParaRPr>
          </a:p>
        </p:txBody>
      </p:sp>
      <p:cxnSp>
        <p:nvCxnSpPr>
          <p:cNvPr id="29" name="Straight Connector 60"/>
          <p:cNvCxnSpPr/>
          <p:nvPr userDrawn="1"/>
        </p:nvCxnSpPr>
        <p:spPr>
          <a:xfrm flipH="1">
            <a:off x="593728" y="3233327"/>
            <a:ext cx="8830786" cy="0"/>
          </a:xfrm>
          <a:prstGeom prst="line">
            <a:avLst/>
          </a:prstGeom>
          <a:ln>
            <a:solidFill>
              <a:srgbClr val="00A7B5"/>
            </a:solidFill>
          </a:ln>
        </p:spPr>
        <p:style>
          <a:lnRef idx="1">
            <a:schemeClr val="accent1"/>
          </a:lnRef>
          <a:fillRef idx="0">
            <a:schemeClr val="accent1"/>
          </a:fillRef>
          <a:effectRef idx="0">
            <a:schemeClr val="accent1"/>
          </a:effectRef>
          <a:fontRef idx="minor">
            <a:schemeClr val="tx1"/>
          </a:fontRef>
        </p:style>
      </p:cxnSp>
      <p:sp>
        <p:nvSpPr>
          <p:cNvPr id="33" name="Text Placeholder 5"/>
          <p:cNvSpPr>
            <a:spLocks noGrp="1"/>
          </p:cNvSpPr>
          <p:nvPr>
            <p:ph type="body" sz="quarter" idx="11" hasCustomPrompt="1"/>
          </p:nvPr>
        </p:nvSpPr>
        <p:spPr>
          <a:xfrm>
            <a:off x="599862" y="1904176"/>
            <a:ext cx="8824651" cy="1165934"/>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700"/>
            </a:lvl1pPr>
            <a:lvl2pPr marL="377190" indent="-377190">
              <a:lnSpc>
                <a:spcPct val="110000"/>
              </a:lnSpc>
              <a:spcBef>
                <a:spcPts val="660"/>
              </a:spcBef>
              <a:spcAft>
                <a:spcPts val="660"/>
              </a:spcAft>
              <a:buClr>
                <a:srgbClr val="4F2D7F"/>
              </a:buClr>
              <a:buSzPct val="115000"/>
              <a:buFont typeface="Wingdings" panose="05000000000000000000" pitchFamily="2" charset="2"/>
              <a:buChar char="§"/>
              <a:defRPr sz="1760"/>
            </a:lvl2pPr>
            <a:lvl3pPr marL="377190" indent="0">
              <a:lnSpc>
                <a:spcPct val="110000"/>
              </a:lnSpc>
              <a:spcBef>
                <a:spcPts val="440"/>
              </a:spcBef>
              <a:spcAft>
                <a:spcPts val="440"/>
              </a:spcAft>
              <a:buClr>
                <a:srgbClr val="4F2D7F"/>
              </a:buClr>
              <a:buSzPct val="115000"/>
              <a:buFont typeface="Arial" panose="020B0604020202020204" pitchFamily="34" charset="0"/>
              <a:buNone/>
              <a:defRPr sz="1540"/>
            </a:lvl3pPr>
            <a:lvl4pPr marL="1131570" indent="-377190">
              <a:lnSpc>
                <a:spcPct val="110000"/>
              </a:lnSpc>
              <a:spcBef>
                <a:spcPts val="440"/>
              </a:spcBef>
              <a:spcAft>
                <a:spcPts val="440"/>
              </a:spcAft>
              <a:buClr>
                <a:srgbClr val="4F2D7F"/>
              </a:buClr>
              <a:buSzPct val="115000"/>
              <a:buFont typeface="Arial Narrow" panose="020B0606020202030204" pitchFamily="34" charset="0"/>
              <a:buChar char="–"/>
              <a:defRPr sz="1540"/>
            </a:lvl4pPr>
          </a:lstStyle>
          <a:p>
            <a:pPr lvl="0"/>
            <a:r>
              <a:rPr lang="en-GB" dirty="0"/>
              <a:t>Corps</a:t>
            </a:r>
          </a:p>
        </p:txBody>
      </p:sp>
      <p:sp>
        <p:nvSpPr>
          <p:cNvPr id="35" name="Picture Placeholder 2"/>
          <p:cNvSpPr>
            <a:spLocks noGrp="1"/>
          </p:cNvSpPr>
          <p:nvPr>
            <p:ph type="pic" idx="22" hasCustomPrompt="1"/>
          </p:nvPr>
        </p:nvSpPr>
        <p:spPr>
          <a:xfrm>
            <a:off x="4325435" y="3549030"/>
            <a:ext cx="1389754" cy="1350863"/>
          </a:xfrm>
          <a:prstGeom prst="ellipse">
            <a:avLst/>
          </a:prstGeom>
          <a:solidFill>
            <a:srgbClr val="4F2D7F"/>
          </a:solidFill>
          <a:ln w="38100">
            <a:solidFill>
              <a:schemeClr val="bg1"/>
            </a:solidFill>
          </a:ln>
        </p:spPr>
        <p:txBody>
          <a:bodyPr tIns="720000" anchor="t"/>
          <a:lstStyle>
            <a:lvl1pPr marL="0" indent="0" algn="ctr">
              <a:spcBef>
                <a:spcPts val="0"/>
              </a:spcBef>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fr-CA" noProof="0" dirty="0"/>
              <a:t>Cliquez pour insérer un icône</a:t>
            </a:r>
          </a:p>
        </p:txBody>
      </p:sp>
      <p:sp>
        <p:nvSpPr>
          <p:cNvPr id="14" name="Rectangle 13"/>
          <p:cNvSpPr/>
          <p:nvPr userDrawn="1"/>
        </p:nvSpPr>
        <p:spPr bwMode="auto">
          <a:xfrm>
            <a:off x="386052" y="597942"/>
            <a:ext cx="50060" cy="435397"/>
          </a:xfrm>
          <a:prstGeom prst="rect">
            <a:avLst/>
          </a:prstGeom>
          <a:solidFill>
            <a:srgbClr val="C8BE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85"/>
          </a:p>
        </p:txBody>
      </p:sp>
      <p:sp>
        <p:nvSpPr>
          <p:cNvPr id="12" name="TextBox 7"/>
          <p:cNvSpPr txBox="1"/>
          <p:nvPr userDrawn="1"/>
        </p:nvSpPr>
        <p:spPr>
          <a:xfrm>
            <a:off x="4179555" y="5513456"/>
            <a:ext cx="1685925" cy="261610"/>
          </a:xfrm>
          <a:prstGeom prst="rect">
            <a:avLst/>
          </a:prstGeom>
          <a:noFill/>
        </p:spPr>
        <p:txBody>
          <a:bodyPr wrap="square">
            <a:spAutoFit/>
          </a:bodyPr>
          <a:lstStyle/>
          <a:p>
            <a:pPr algn="ctr" eaLnBrk="1" fontAlgn="auto" hangingPunct="1">
              <a:spcBef>
                <a:spcPts val="0"/>
              </a:spcBef>
              <a:spcAft>
                <a:spcPts val="0"/>
              </a:spcAft>
              <a:defRPr/>
            </a:pPr>
            <a:r>
              <a:rPr lang="en-US" sz="1100" b="1" dirty="0">
                <a:solidFill>
                  <a:schemeClr val="tx1">
                    <a:lumMod val="65000"/>
                    <a:lumOff val="35000"/>
                  </a:schemeClr>
                </a:solidFill>
                <a:latin typeface="+mj-lt"/>
              </a:rPr>
              <a:t>SOUSTITRE</a:t>
            </a:r>
          </a:p>
        </p:txBody>
      </p:sp>
      <p:sp>
        <p:nvSpPr>
          <p:cNvPr id="13" name="TextBox 48"/>
          <p:cNvSpPr txBox="1"/>
          <p:nvPr userDrawn="1"/>
        </p:nvSpPr>
        <p:spPr>
          <a:xfrm>
            <a:off x="4159077" y="5755241"/>
            <a:ext cx="1726877" cy="320857"/>
          </a:xfrm>
          <a:prstGeom prst="rect">
            <a:avLst/>
          </a:prstGeom>
          <a:noFill/>
        </p:spPr>
        <p:txBody>
          <a:bodyPr wrap="square">
            <a:spAutoFit/>
          </a:bodyPr>
          <a:lstStyle/>
          <a:p>
            <a:pPr algn="ctr" eaLnBrk="1" fontAlgn="auto" hangingPunct="1">
              <a:lnSpc>
                <a:spcPct val="150000"/>
              </a:lnSpc>
              <a:spcBef>
                <a:spcPts val="0"/>
              </a:spcBef>
              <a:spcAft>
                <a:spcPts val="0"/>
              </a:spcAft>
              <a:defRPr/>
            </a:pPr>
            <a:r>
              <a:rPr lang="en-US" sz="990" dirty="0" err="1">
                <a:solidFill>
                  <a:schemeClr val="tx1">
                    <a:lumMod val="65000"/>
                    <a:lumOff val="35000"/>
                  </a:schemeClr>
                </a:solidFill>
                <a:latin typeface="+mj-lt"/>
              </a:rPr>
              <a:t>Texte</a:t>
            </a:r>
            <a:endParaRPr lang="en-US" sz="990" dirty="0">
              <a:solidFill>
                <a:schemeClr val="tx1">
                  <a:lumMod val="65000"/>
                  <a:lumOff val="35000"/>
                </a:schemeClr>
              </a:solidFill>
              <a:latin typeface="+mj-lt"/>
            </a:endParaRPr>
          </a:p>
        </p:txBody>
      </p:sp>
      <p:sp>
        <p:nvSpPr>
          <p:cNvPr id="15" name="TextBox 7"/>
          <p:cNvSpPr txBox="1"/>
          <p:nvPr userDrawn="1"/>
        </p:nvSpPr>
        <p:spPr>
          <a:xfrm>
            <a:off x="7654752" y="5513456"/>
            <a:ext cx="1685925" cy="261610"/>
          </a:xfrm>
          <a:prstGeom prst="rect">
            <a:avLst/>
          </a:prstGeom>
          <a:noFill/>
        </p:spPr>
        <p:txBody>
          <a:bodyPr wrap="square">
            <a:spAutoFit/>
          </a:bodyPr>
          <a:lstStyle/>
          <a:p>
            <a:pPr algn="ctr" eaLnBrk="1" fontAlgn="auto" hangingPunct="1">
              <a:spcBef>
                <a:spcPts val="0"/>
              </a:spcBef>
              <a:spcAft>
                <a:spcPts val="0"/>
              </a:spcAft>
              <a:defRPr/>
            </a:pPr>
            <a:r>
              <a:rPr lang="en-US" sz="1100" b="1" dirty="0">
                <a:solidFill>
                  <a:schemeClr val="tx1">
                    <a:lumMod val="65000"/>
                    <a:lumOff val="35000"/>
                  </a:schemeClr>
                </a:solidFill>
                <a:latin typeface="+mj-lt"/>
              </a:rPr>
              <a:t>SOUSTITRE</a:t>
            </a:r>
          </a:p>
        </p:txBody>
      </p:sp>
      <p:sp>
        <p:nvSpPr>
          <p:cNvPr id="16" name="TextBox 48"/>
          <p:cNvSpPr txBox="1"/>
          <p:nvPr userDrawn="1"/>
        </p:nvSpPr>
        <p:spPr>
          <a:xfrm>
            <a:off x="7634274" y="5755241"/>
            <a:ext cx="1726877" cy="320857"/>
          </a:xfrm>
          <a:prstGeom prst="rect">
            <a:avLst/>
          </a:prstGeom>
          <a:noFill/>
        </p:spPr>
        <p:txBody>
          <a:bodyPr wrap="square">
            <a:spAutoFit/>
          </a:bodyPr>
          <a:lstStyle/>
          <a:p>
            <a:pPr algn="ctr" eaLnBrk="1" fontAlgn="auto" hangingPunct="1">
              <a:lnSpc>
                <a:spcPct val="150000"/>
              </a:lnSpc>
              <a:spcBef>
                <a:spcPts val="0"/>
              </a:spcBef>
              <a:spcAft>
                <a:spcPts val="0"/>
              </a:spcAft>
              <a:defRPr/>
            </a:pPr>
            <a:r>
              <a:rPr lang="en-US" sz="990" dirty="0" err="1">
                <a:solidFill>
                  <a:schemeClr val="tx1">
                    <a:lumMod val="65000"/>
                    <a:lumOff val="35000"/>
                  </a:schemeClr>
                </a:solidFill>
                <a:latin typeface="+mj-lt"/>
              </a:rPr>
              <a:t>Texte</a:t>
            </a:r>
            <a:endParaRPr lang="en-US" sz="990" dirty="0">
              <a:solidFill>
                <a:schemeClr val="tx1">
                  <a:lumMod val="65000"/>
                  <a:lumOff val="35000"/>
                </a:schemeClr>
              </a:solidFill>
              <a:latin typeface="+mj-lt"/>
            </a:endParaRPr>
          </a:p>
        </p:txBody>
      </p:sp>
    </p:spTree>
    <p:extLst>
      <p:ext uri="{BB962C8B-B14F-4D97-AF65-F5344CB8AC3E}">
        <p14:creationId xmlns:p14="http://schemas.microsoft.com/office/powerpoint/2010/main" val="110347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250"/>
                                        <p:tgtEl>
                                          <p:spTgt spid="27"/>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250"/>
                                        <p:tgtEl>
                                          <p:spTgt spid="29"/>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250"/>
                                        <p:tgtEl>
                                          <p:spTgt spid="28"/>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250"/>
                                        <p:tgtEl>
                                          <p:spTgt spid="12"/>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250"/>
                                        <p:tgtEl>
                                          <p:spTgt spid="13"/>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50"/>
                                        <p:tgtEl>
                                          <p:spTgt spid="15"/>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12" grpId="0"/>
      <p:bldP spid="13" grpId="0"/>
      <p:bldP spid="15" grpId="0"/>
      <p:bldP spid="16" grpId="0"/>
    </p:bldLst>
  </p:timing>
  <p:extLst mod="1">
    <p:ext uri="{DCECCB84-F9BA-43D5-87BE-67443E8EF086}">
      <p15:sldGuideLst xmlns="" xmlns:p15="http://schemas.microsoft.com/office/powerpoint/2012/main">
        <p15:guide id="1" orient="horz" pos="291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age + citation">
    <p:spTree>
      <p:nvGrpSpPr>
        <p:cNvPr id="1" name=""/>
        <p:cNvGrpSpPr/>
        <p:nvPr/>
      </p:nvGrpSpPr>
      <p:grpSpPr>
        <a:xfrm>
          <a:off x="0" y="0"/>
          <a:ext cx="0" cy="0"/>
          <a:chOff x="0" y="0"/>
          <a:chExt cx="0" cy="0"/>
        </a:xfrm>
      </p:grpSpPr>
      <p:sp>
        <p:nvSpPr>
          <p:cNvPr id="4" name="Rectangle 3"/>
          <p:cNvSpPr/>
          <p:nvPr userDrawn="1"/>
        </p:nvSpPr>
        <p:spPr>
          <a:xfrm>
            <a:off x="5107784" y="2335321"/>
            <a:ext cx="4316731" cy="4080510"/>
          </a:xfrm>
          <a:prstGeom prst="rect">
            <a:avLst/>
          </a:prstGeom>
          <a:solidFill>
            <a:srgbClr val="00A7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13" name="Text Placeholder 12"/>
          <p:cNvSpPr>
            <a:spLocks noGrp="1"/>
          </p:cNvSpPr>
          <p:nvPr>
            <p:ph type="body" sz="quarter" idx="10" hasCustomPrompt="1"/>
          </p:nvPr>
        </p:nvSpPr>
        <p:spPr>
          <a:xfrm>
            <a:off x="5705811" y="2335322"/>
            <a:ext cx="3098291" cy="4080507"/>
          </a:xfrm>
          <a:prstGeom prst="rect">
            <a:avLst/>
          </a:prstGeom>
          <a:noFill/>
        </p:spPr>
        <p:txBody>
          <a:bodyPr vert="horz" lIns="180000" tIns="655200" rIns="180000" bIns="655200" anchor="ctr" anchorCtr="0"/>
          <a:lstStyle>
            <a:lvl1pPr marL="0" indent="0" algn="ctr">
              <a:lnSpc>
                <a:spcPct val="110000"/>
              </a:lnSpc>
              <a:spcBef>
                <a:spcPts val="660"/>
              </a:spcBef>
              <a:spcAft>
                <a:spcPts val="660"/>
              </a:spcAft>
              <a:buClr>
                <a:srgbClr val="FF7D1E"/>
              </a:buClr>
              <a:buSzPct val="78000"/>
              <a:buFont typeface="Arial"/>
              <a:buNone/>
              <a:defRPr sz="2000" b="0" baseline="0">
                <a:solidFill>
                  <a:srgbClr val="FFFFFF"/>
                </a:solidFill>
              </a:defRPr>
            </a:lvl1pPr>
          </a:lstStyle>
          <a:p>
            <a:pPr lvl="0"/>
            <a:r>
              <a:rPr lang="en-US" dirty="0" err="1"/>
              <a:t>Cliquez</a:t>
            </a:r>
            <a:r>
              <a:rPr lang="en-US" dirty="0"/>
              <a:t> </a:t>
            </a:r>
            <a:r>
              <a:rPr lang="en-US" dirty="0" err="1"/>
              <a:t>ici</a:t>
            </a:r>
            <a:r>
              <a:rPr lang="en-US" dirty="0"/>
              <a:t> pour </a:t>
            </a:r>
            <a:r>
              <a:rPr lang="en-US" dirty="0" err="1"/>
              <a:t>ajouter</a:t>
            </a:r>
            <a:r>
              <a:rPr lang="en-US" dirty="0"/>
              <a:t> </a:t>
            </a:r>
            <a:r>
              <a:rPr lang="en-US" dirty="0" err="1"/>
              <a:t>une</a:t>
            </a:r>
            <a:r>
              <a:rPr lang="en-US" dirty="0"/>
              <a:t> citation</a:t>
            </a:r>
          </a:p>
        </p:txBody>
      </p:sp>
      <p:sp>
        <p:nvSpPr>
          <p:cNvPr id="12" name="Picture Placeholder 2"/>
          <p:cNvSpPr>
            <a:spLocks noGrp="1"/>
          </p:cNvSpPr>
          <p:nvPr>
            <p:ph type="pic" idx="1" hasCustomPrompt="1"/>
          </p:nvPr>
        </p:nvSpPr>
        <p:spPr>
          <a:xfrm>
            <a:off x="593724" y="2335319"/>
            <a:ext cx="4356895" cy="4080510"/>
          </a:xfrm>
          <a:prstGeom prst="rect">
            <a:avLst/>
          </a:prstGeom>
        </p:spPr>
        <p:txBody>
          <a:bodyPr tIns="720000"/>
          <a:lstStyle>
            <a:lvl1pPr marL="0" indent="0">
              <a:buNone/>
              <a:defRPr sz="1320" baseline="0">
                <a:solidFill>
                  <a:srgbClr val="00A7B5"/>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err="1"/>
              <a:t>Cliquez</a:t>
            </a:r>
            <a:r>
              <a:rPr lang="en-US" dirty="0"/>
              <a:t> sur </a:t>
            </a:r>
            <a:r>
              <a:rPr lang="en-US" dirty="0" err="1"/>
              <a:t>l’icône</a:t>
            </a:r>
            <a:r>
              <a:rPr lang="en-US" dirty="0"/>
              <a:t> pour </a:t>
            </a:r>
            <a:r>
              <a:rPr lang="en-US" dirty="0" err="1"/>
              <a:t>insérer</a:t>
            </a:r>
            <a:r>
              <a:rPr lang="en-US" dirty="0"/>
              <a:t> </a:t>
            </a:r>
            <a:r>
              <a:rPr lang="en-US" dirty="0" err="1"/>
              <a:t>une</a:t>
            </a:r>
            <a:r>
              <a:rPr lang="en-US" dirty="0"/>
              <a:t> image</a:t>
            </a:r>
          </a:p>
        </p:txBody>
      </p:sp>
      <p:sp>
        <p:nvSpPr>
          <p:cNvPr id="9" name="Title 13"/>
          <p:cNvSpPr>
            <a:spLocks noGrp="1"/>
          </p:cNvSpPr>
          <p:nvPr>
            <p:ph type="title" hasCustomPrompt="1"/>
          </p:nvPr>
        </p:nvSpPr>
        <p:spPr>
          <a:xfrm>
            <a:off x="593725" y="535712"/>
            <a:ext cx="8830789" cy="1065549"/>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pic>
        <p:nvPicPr>
          <p:cNvPr id="15" name="Image 14"/>
          <p:cNvPicPr>
            <a:picLocks noChangeAspect="1"/>
          </p:cNvPicPr>
          <p:nvPr userDrawn="1"/>
        </p:nvPicPr>
        <p:blipFill>
          <a:blip r:embed="rId2"/>
          <a:stretch>
            <a:fillRect/>
          </a:stretch>
        </p:blipFill>
        <p:spPr>
          <a:xfrm>
            <a:off x="5188919" y="2446867"/>
            <a:ext cx="516890" cy="431801"/>
          </a:xfrm>
          <a:prstGeom prst="rect">
            <a:avLst/>
          </a:prstGeom>
        </p:spPr>
      </p:pic>
      <p:pic>
        <p:nvPicPr>
          <p:cNvPr id="16" name="Image 15"/>
          <p:cNvPicPr>
            <a:picLocks noChangeAspect="1"/>
          </p:cNvPicPr>
          <p:nvPr userDrawn="1"/>
        </p:nvPicPr>
        <p:blipFill>
          <a:blip r:embed="rId2"/>
          <a:stretch>
            <a:fillRect/>
          </a:stretch>
        </p:blipFill>
        <p:spPr>
          <a:xfrm rot="10800000">
            <a:off x="8804100" y="5843693"/>
            <a:ext cx="516890" cy="431801"/>
          </a:xfrm>
          <a:prstGeom prst="rect">
            <a:avLst/>
          </a:prstGeom>
        </p:spPr>
      </p:pic>
    </p:spTree>
    <p:extLst>
      <p:ext uri="{BB962C8B-B14F-4D97-AF65-F5344CB8AC3E}">
        <p14:creationId xmlns:p14="http://schemas.microsoft.com/office/powerpoint/2010/main" val="3442875252"/>
      </p:ext>
    </p:extLst>
  </p:cSld>
  <p:clrMapOvr>
    <a:masterClrMapping/>
  </p:clrMapOvr>
  <p:extLst mod="1">
    <p:ext uri="{DCECCB84-F9BA-43D5-87BE-67443E8EF086}">
      <p15:sldGuideLst xmlns="" xmlns:p15="http://schemas.microsoft.com/office/powerpoint/2012/main">
        <p15:guide id="1" orient="horz" pos="1471">
          <p15:clr>
            <a:srgbClr val="FBAE40"/>
          </p15:clr>
        </p15:guide>
        <p15:guide id="2" orient="horz" pos="4041">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itation (mauve)">
    <p:spTree>
      <p:nvGrpSpPr>
        <p:cNvPr id="1" name=""/>
        <p:cNvGrpSpPr/>
        <p:nvPr/>
      </p:nvGrpSpPr>
      <p:grpSpPr>
        <a:xfrm>
          <a:off x="0" y="0"/>
          <a:ext cx="0" cy="0"/>
          <a:chOff x="0" y="0"/>
          <a:chExt cx="0" cy="0"/>
        </a:xfrm>
      </p:grpSpPr>
      <p:sp>
        <p:nvSpPr>
          <p:cNvPr id="6" name="Rectangle 5"/>
          <p:cNvSpPr/>
          <p:nvPr userDrawn="1"/>
        </p:nvSpPr>
        <p:spPr>
          <a:xfrm>
            <a:off x="0" y="1"/>
            <a:ext cx="10058400" cy="7110307"/>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7" name="Text Placeholder 12"/>
          <p:cNvSpPr>
            <a:spLocks noGrp="1"/>
          </p:cNvSpPr>
          <p:nvPr>
            <p:ph type="body" sz="quarter" idx="11" hasCustomPrompt="1"/>
          </p:nvPr>
        </p:nvSpPr>
        <p:spPr>
          <a:xfrm>
            <a:off x="1632015" y="255483"/>
            <a:ext cx="6803163" cy="6595745"/>
          </a:xfrm>
          <a:prstGeom prst="rect">
            <a:avLst/>
          </a:prstGeom>
          <a:noFill/>
        </p:spPr>
        <p:txBody>
          <a:bodyPr vert="horz" lIns="180000" tIns="655200" rIns="180000" bIns="655200" anchor="ctr" anchorCtr="0"/>
          <a:lstStyle>
            <a:lvl1pPr marL="0" indent="0" algn="l">
              <a:lnSpc>
                <a:spcPct val="110000"/>
              </a:lnSpc>
              <a:spcBef>
                <a:spcPts val="0"/>
              </a:spcBef>
              <a:buClr>
                <a:srgbClr val="FF7D1E"/>
              </a:buClr>
              <a:buSzPct val="78000"/>
              <a:buFont typeface="Arial"/>
              <a:buNone/>
              <a:defRPr sz="4500" b="0" baseline="0">
                <a:solidFill>
                  <a:srgbClr val="FFFFFF"/>
                </a:solidFill>
              </a:defRPr>
            </a:lvl1pPr>
          </a:lstStyle>
          <a:p>
            <a:pPr lvl="0"/>
            <a:r>
              <a:rPr lang="en-US" dirty="0" err="1"/>
              <a:t>Cliquez</a:t>
            </a:r>
            <a:r>
              <a:rPr lang="en-US" dirty="0"/>
              <a:t> </a:t>
            </a:r>
            <a:r>
              <a:rPr lang="en-US" dirty="0" err="1"/>
              <a:t>ici</a:t>
            </a:r>
            <a:r>
              <a:rPr lang="en-US" dirty="0"/>
              <a:t> pour </a:t>
            </a:r>
            <a:r>
              <a:rPr lang="en-US" dirty="0" err="1"/>
              <a:t>ajouter</a:t>
            </a:r>
            <a:r>
              <a:rPr lang="en-US" dirty="0"/>
              <a:t> </a:t>
            </a:r>
            <a:r>
              <a:rPr lang="en-US" dirty="0" err="1"/>
              <a:t>une</a:t>
            </a:r>
            <a:r>
              <a:rPr lang="en-US" dirty="0"/>
              <a:t> citation</a:t>
            </a:r>
          </a:p>
        </p:txBody>
      </p:sp>
    </p:spTree>
    <p:extLst>
      <p:ext uri="{BB962C8B-B14F-4D97-AF65-F5344CB8AC3E}">
        <p14:creationId xmlns:p14="http://schemas.microsoft.com/office/powerpoint/2010/main" val="869986173"/>
      </p:ext>
    </p:extLst>
  </p:cSld>
  <p:clrMapOvr>
    <a:masterClrMapping/>
  </p:clrMapOvr>
  <p:extLst mod="1">
    <p:ext uri="{DCECCB84-F9BA-43D5-87BE-67443E8EF086}">
      <p15:sldGuideLst xmlns="" xmlns:p15="http://schemas.microsoft.com/office/powerpoint/2012/main">
        <p15:guide id="1" orient="horz" pos="161">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itation (gris)">
    <p:spTree>
      <p:nvGrpSpPr>
        <p:cNvPr id="1" name=""/>
        <p:cNvGrpSpPr/>
        <p:nvPr/>
      </p:nvGrpSpPr>
      <p:grpSpPr>
        <a:xfrm>
          <a:off x="0" y="0"/>
          <a:ext cx="0" cy="0"/>
          <a:chOff x="0" y="0"/>
          <a:chExt cx="0" cy="0"/>
        </a:xfrm>
      </p:grpSpPr>
      <p:sp>
        <p:nvSpPr>
          <p:cNvPr id="4" name="Rectangle 3"/>
          <p:cNvSpPr/>
          <p:nvPr userDrawn="1"/>
        </p:nvSpPr>
        <p:spPr>
          <a:xfrm>
            <a:off x="0" y="1"/>
            <a:ext cx="10058400" cy="7110307"/>
          </a:xfrm>
          <a:prstGeom prst="rect">
            <a:avLst/>
          </a:prstGeom>
          <a:solidFill>
            <a:srgbClr val="DED8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pic>
        <p:nvPicPr>
          <p:cNvPr id="11" name="Image 10"/>
          <p:cNvPicPr>
            <a:picLocks noChangeAspect="1"/>
          </p:cNvPicPr>
          <p:nvPr userDrawn="1"/>
        </p:nvPicPr>
        <p:blipFill>
          <a:blip r:embed="rId2"/>
          <a:stretch>
            <a:fillRect/>
          </a:stretch>
        </p:blipFill>
        <p:spPr>
          <a:xfrm>
            <a:off x="509927" y="758660"/>
            <a:ext cx="930795" cy="777569"/>
          </a:xfrm>
          <a:prstGeom prst="rect">
            <a:avLst/>
          </a:prstGeom>
        </p:spPr>
      </p:pic>
      <p:pic>
        <p:nvPicPr>
          <p:cNvPr id="12" name="Image 11"/>
          <p:cNvPicPr>
            <a:picLocks noChangeAspect="1"/>
          </p:cNvPicPr>
          <p:nvPr userDrawn="1"/>
        </p:nvPicPr>
        <p:blipFill>
          <a:blip r:embed="rId2"/>
          <a:stretch>
            <a:fillRect/>
          </a:stretch>
        </p:blipFill>
        <p:spPr>
          <a:xfrm rot="10800000">
            <a:off x="8823547" y="5785317"/>
            <a:ext cx="930795" cy="777569"/>
          </a:xfrm>
          <a:prstGeom prst="rect">
            <a:avLst/>
          </a:prstGeom>
        </p:spPr>
      </p:pic>
      <p:sp>
        <p:nvSpPr>
          <p:cNvPr id="6" name="Text Placeholder 12"/>
          <p:cNvSpPr>
            <a:spLocks noGrp="1"/>
          </p:cNvSpPr>
          <p:nvPr>
            <p:ph type="body" sz="quarter" idx="11" hasCustomPrompt="1"/>
          </p:nvPr>
        </p:nvSpPr>
        <p:spPr>
          <a:xfrm>
            <a:off x="1632015" y="255483"/>
            <a:ext cx="6803163" cy="6595745"/>
          </a:xfrm>
          <a:prstGeom prst="rect">
            <a:avLst/>
          </a:prstGeom>
          <a:noFill/>
        </p:spPr>
        <p:txBody>
          <a:bodyPr vert="horz" lIns="180000" tIns="655200" rIns="180000" bIns="655200" anchor="ctr" anchorCtr="0"/>
          <a:lstStyle>
            <a:lvl1pPr marL="0" indent="0" algn="l">
              <a:lnSpc>
                <a:spcPct val="110000"/>
              </a:lnSpc>
              <a:spcBef>
                <a:spcPts val="0"/>
              </a:spcBef>
              <a:buClr>
                <a:srgbClr val="FF7D1E"/>
              </a:buClr>
              <a:buSzPct val="78000"/>
              <a:buFont typeface="Arial"/>
              <a:buNone/>
              <a:defRPr sz="4500" b="0" baseline="0">
                <a:solidFill>
                  <a:srgbClr val="4F2D7F"/>
                </a:solidFill>
              </a:defRPr>
            </a:lvl1pPr>
          </a:lstStyle>
          <a:p>
            <a:pPr lvl="0"/>
            <a:r>
              <a:rPr lang="en-US" dirty="0" err="1"/>
              <a:t>Cliquez</a:t>
            </a:r>
            <a:r>
              <a:rPr lang="en-US" dirty="0"/>
              <a:t> </a:t>
            </a:r>
            <a:r>
              <a:rPr lang="en-US" dirty="0" err="1"/>
              <a:t>ici</a:t>
            </a:r>
            <a:r>
              <a:rPr lang="en-US" dirty="0"/>
              <a:t> pour </a:t>
            </a:r>
            <a:r>
              <a:rPr lang="en-US" dirty="0" err="1"/>
              <a:t>ajouter</a:t>
            </a:r>
            <a:r>
              <a:rPr lang="en-US" dirty="0"/>
              <a:t> </a:t>
            </a:r>
            <a:r>
              <a:rPr lang="en-US" dirty="0" err="1"/>
              <a:t>une</a:t>
            </a:r>
            <a:r>
              <a:rPr lang="en-US" dirty="0"/>
              <a:t> citation</a:t>
            </a:r>
          </a:p>
        </p:txBody>
      </p:sp>
    </p:spTree>
    <p:extLst>
      <p:ext uri="{BB962C8B-B14F-4D97-AF65-F5344CB8AC3E}">
        <p14:creationId xmlns:p14="http://schemas.microsoft.com/office/powerpoint/2010/main" val="931855465"/>
      </p:ext>
    </p:extLst>
  </p:cSld>
  <p:clrMapOvr>
    <a:masterClrMapping/>
  </p:clrMapOvr>
  <p:extLst mod="1">
    <p:ext uri="{DCECCB84-F9BA-43D5-87BE-67443E8EF086}">
      <p15:sldGuideLst xmlns="" xmlns:p15="http://schemas.microsoft.com/office/powerpoint/2012/main">
        <p15:guide id="1" orient="horz" pos="161">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eux colonnes (mauve)">
    <p:spTree>
      <p:nvGrpSpPr>
        <p:cNvPr id="1" name=""/>
        <p:cNvGrpSpPr/>
        <p:nvPr/>
      </p:nvGrpSpPr>
      <p:grpSpPr>
        <a:xfrm>
          <a:off x="0" y="0"/>
          <a:ext cx="0" cy="0"/>
          <a:chOff x="0" y="0"/>
          <a:chExt cx="0" cy="0"/>
        </a:xfrm>
      </p:grpSpPr>
      <p:sp>
        <p:nvSpPr>
          <p:cNvPr id="4" name="Rectangle 3"/>
          <p:cNvSpPr/>
          <p:nvPr userDrawn="1"/>
        </p:nvSpPr>
        <p:spPr>
          <a:xfrm>
            <a:off x="4950622" y="2254358"/>
            <a:ext cx="4477956" cy="4161472"/>
          </a:xfrm>
          <a:prstGeom prst="rect">
            <a:avLst/>
          </a:prstGeom>
          <a:solidFill>
            <a:srgbClr val="4F2D7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7" name="Rectangle 6"/>
          <p:cNvSpPr/>
          <p:nvPr userDrawn="1"/>
        </p:nvSpPr>
        <p:spPr>
          <a:xfrm>
            <a:off x="593725" y="2254358"/>
            <a:ext cx="4356895" cy="4163235"/>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9" name="Oval 8"/>
          <p:cNvSpPr/>
          <p:nvPr userDrawn="1"/>
        </p:nvSpPr>
        <p:spPr>
          <a:xfrm>
            <a:off x="3475736" y="3772585"/>
            <a:ext cx="1698752" cy="1280287"/>
          </a:xfrm>
          <a:prstGeom prst="ellipse">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11" name="Title 13"/>
          <p:cNvSpPr>
            <a:spLocks noGrp="1"/>
          </p:cNvSpPr>
          <p:nvPr>
            <p:ph type="title" hasCustomPrompt="1"/>
          </p:nvPr>
        </p:nvSpPr>
        <p:spPr>
          <a:xfrm>
            <a:off x="593726" y="535711"/>
            <a:ext cx="8830787" cy="1065548"/>
          </a:xfrm>
          <a:prstGeom prst="rect">
            <a:avLst/>
          </a:prstGeom>
        </p:spPr>
        <p:txBody>
          <a:bodyPr vert="horz" lIns="0" rIns="0" bIns="0"/>
          <a:lstStyle>
            <a:lvl1pPr algn="l" rtl="0">
              <a:lnSpc>
                <a:spcPts val="3740"/>
              </a:lnSpc>
              <a:defRPr sz="2800" b="1">
                <a:solidFill>
                  <a:srgbClr val="4F2D7F"/>
                </a:solidFill>
                <a:latin typeface="+mn-lt"/>
              </a:defRPr>
            </a:lvl1pPr>
          </a:lstStyle>
          <a:p>
            <a:pPr lvl="0"/>
            <a:r>
              <a:rPr lang="fr-CA" dirty="0"/>
              <a:t>Modifiez le style du titre</a:t>
            </a:r>
            <a:endParaRPr lang="en-US" dirty="0"/>
          </a:p>
        </p:txBody>
      </p:sp>
      <p:sp>
        <p:nvSpPr>
          <p:cNvPr id="10" name="Text Placeholder 5"/>
          <p:cNvSpPr>
            <a:spLocks noGrp="1"/>
          </p:cNvSpPr>
          <p:nvPr>
            <p:ph type="body" sz="quarter" idx="11" hasCustomPrompt="1"/>
          </p:nvPr>
        </p:nvSpPr>
        <p:spPr>
          <a:xfrm>
            <a:off x="751926"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bg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bg1"/>
                </a:solidFill>
              </a:defRPr>
            </a:lvl2pPr>
            <a:lvl3pPr marL="378937" indent="-378937">
              <a:lnSpc>
                <a:spcPct val="110000"/>
              </a:lnSpc>
              <a:spcBef>
                <a:spcPts val="440"/>
              </a:spcBef>
              <a:spcAft>
                <a:spcPts val="440"/>
              </a:spcAft>
              <a:buClr>
                <a:schemeClr val="bg1"/>
              </a:buClr>
              <a:buSzPct val="120000"/>
              <a:buFont typeface="Wingdings" panose="05000000000000000000" pitchFamily="2" charset="2"/>
              <a:buChar char="§"/>
              <a:defRPr sz="1700">
                <a:solidFill>
                  <a:schemeClr val="bg1"/>
                </a:solidFill>
              </a:defRPr>
            </a:lvl3pPr>
            <a:lvl4pPr marL="757873" indent="-378937">
              <a:lnSpc>
                <a:spcPct val="110000"/>
              </a:lnSpc>
              <a:spcBef>
                <a:spcPts val="440"/>
              </a:spcBef>
              <a:spcAft>
                <a:spcPts val="440"/>
              </a:spcAft>
              <a:buClr>
                <a:schemeClr val="bg1"/>
              </a:buClr>
              <a:buSzPct val="120000"/>
              <a:buFont typeface="Arial" panose="020B0604020202020204" pitchFamily="34" charset="0"/>
              <a:buChar char="•"/>
              <a:defRPr sz="1600">
                <a:solidFill>
                  <a:schemeClr val="bg1"/>
                </a:solidFill>
              </a:defRPr>
            </a:lvl4pPr>
            <a:lvl5pPr marL="1136809" indent="-378937">
              <a:lnSpc>
                <a:spcPct val="110000"/>
              </a:lnSpc>
              <a:spcBef>
                <a:spcPts val="330"/>
              </a:spcBef>
              <a:spcAft>
                <a:spcPts val="330"/>
              </a:spcAft>
              <a:buClr>
                <a:schemeClr val="bg1"/>
              </a:buClr>
              <a:buSzPct val="120000"/>
              <a:buFont typeface="Arial Narrow" panose="020B0606020202030204" pitchFamily="34" charset="0"/>
              <a:buChar char="–"/>
              <a:defRPr sz="1600">
                <a:solidFill>
                  <a:schemeClr val="bg1"/>
                </a:solidFill>
              </a:defRPr>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
        <p:nvSpPr>
          <p:cNvPr id="12" name="Text Placeholder 5"/>
          <p:cNvSpPr>
            <a:spLocks noGrp="1"/>
          </p:cNvSpPr>
          <p:nvPr>
            <p:ph type="body" sz="quarter" idx="12" hasCustomPrompt="1"/>
          </p:nvPr>
        </p:nvSpPr>
        <p:spPr>
          <a:xfrm>
            <a:off x="5270176" y="2408484"/>
            <a:ext cx="3879141" cy="3852617"/>
          </a:xfrm>
          <a:prstGeom prst="rect">
            <a:avLst/>
          </a:prstGeom>
        </p:spPr>
        <p:txBody>
          <a:bodyPr vert="horz" lIns="0"/>
          <a:lstStyle>
            <a:lvl1pPr marL="0" indent="0">
              <a:lnSpc>
                <a:spcPct val="110000"/>
              </a:lnSpc>
              <a:spcBef>
                <a:spcPts val="660"/>
              </a:spcBef>
              <a:spcAft>
                <a:spcPts val="660"/>
              </a:spcAft>
              <a:buClr>
                <a:srgbClr val="4F2D7F"/>
              </a:buClr>
              <a:buFont typeface="Wingdings" panose="05000000000000000000" pitchFamily="2" charset="2"/>
              <a:buNone/>
              <a:defRPr sz="1800" b="1">
                <a:solidFill>
                  <a:schemeClr val="tx1"/>
                </a:solidFill>
              </a:defRPr>
            </a:lvl1pPr>
            <a:lvl2pPr marL="0" indent="0">
              <a:lnSpc>
                <a:spcPct val="110000"/>
              </a:lnSpc>
              <a:spcBef>
                <a:spcPts val="660"/>
              </a:spcBef>
              <a:spcAft>
                <a:spcPts val="660"/>
              </a:spcAft>
              <a:buClr>
                <a:srgbClr val="4F2D7F"/>
              </a:buClr>
              <a:buSzPct val="115000"/>
              <a:buFont typeface="Wingdings" panose="05000000000000000000" pitchFamily="2" charset="2"/>
              <a:buNone/>
              <a:defRPr sz="1700">
                <a:solidFill>
                  <a:schemeClr val="tx1"/>
                </a:solidFill>
              </a:defRPr>
            </a:lvl2pPr>
            <a:lvl3pPr marL="378937" indent="-378937">
              <a:lnSpc>
                <a:spcPct val="110000"/>
              </a:lnSpc>
              <a:spcBef>
                <a:spcPts val="440"/>
              </a:spcBef>
              <a:spcAft>
                <a:spcPts val="440"/>
              </a:spcAft>
              <a:buClr>
                <a:srgbClr val="4F2D7F"/>
              </a:buClr>
              <a:buSzPct val="120000"/>
              <a:buFont typeface="Wingdings" panose="05000000000000000000" pitchFamily="2" charset="2"/>
              <a:buChar char="§"/>
              <a:defRPr sz="1700">
                <a:solidFill>
                  <a:schemeClr val="tx1"/>
                </a:solidFill>
              </a:defRPr>
            </a:lvl3pPr>
            <a:lvl4pPr marL="757873" indent="-378937">
              <a:lnSpc>
                <a:spcPct val="110000"/>
              </a:lnSpc>
              <a:spcBef>
                <a:spcPts val="440"/>
              </a:spcBef>
              <a:spcAft>
                <a:spcPts val="440"/>
              </a:spcAft>
              <a:buClr>
                <a:srgbClr val="4F2D7F"/>
              </a:buClr>
              <a:buSzPct val="120000"/>
              <a:buFont typeface="Arial" panose="020B0604020202020204" pitchFamily="34" charset="0"/>
              <a:buChar char="•"/>
              <a:defRPr sz="1600">
                <a:solidFill>
                  <a:schemeClr val="tx1"/>
                </a:solidFill>
              </a:defRPr>
            </a:lvl4pPr>
            <a:lvl5pPr marL="1136809" indent="-378937">
              <a:lnSpc>
                <a:spcPct val="110000"/>
              </a:lnSpc>
              <a:spcBef>
                <a:spcPts val="330"/>
              </a:spcBef>
              <a:spcAft>
                <a:spcPts val="330"/>
              </a:spcAft>
              <a:buClr>
                <a:srgbClr val="4F2D7F"/>
              </a:buClr>
              <a:buSzPct val="120000"/>
              <a:buFont typeface="Arial Narrow" panose="020B0606020202030204" pitchFamily="34" charset="0"/>
              <a:buChar char="–"/>
              <a:defRPr sz="1600">
                <a:solidFill>
                  <a:schemeClr val="tx1"/>
                </a:solidFill>
              </a:defRPr>
            </a:lvl5pPr>
          </a:lstStyle>
          <a:p>
            <a:pPr lvl="0"/>
            <a:r>
              <a:rPr lang="en-GB" dirty="0" err="1"/>
              <a:t>Soustitre</a:t>
            </a:r>
            <a:endParaRPr lang="en-GB" dirty="0"/>
          </a:p>
          <a:p>
            <a:pPr lvl="1"/>
            <a:r>
              <a:rPr lang="en-GB" dirty="0"/>
              <a:t>Corps</a:t>
            </a:r>
          </a:p>
          <a:p>
            <a:pPr lvl="2"/>
            <a:r>
              <a:rPr lang="en-GB" dirty="0"/>
              <a:t>Puce 1</a:t>
            </a:r>
          </a:p>
          <a:p>
            <a:pPr lvl="3"/>
            <a:r>
              <a:rPr lang="en-GB" dirty="0"/>
              <a:t>Puce 2</a:t>
            </a:r>
          </a:p>
          <a:p>
            <a:pPr lvl="4"/>
            <a:r>
              <a:rPr lang="en-GB" dirty="0"/>
              <a:t>Puce 3</a:t>
            </a:r>
          </a:p>
          <a:p>
            <a:pPr lvl="2"/>
            <a:endParaRPr lang="en-GB" dirty="0"/>
          </a:p>
          <a:p>
            <a:pPr lvl="2"/>
            <a:endParaRPr lang="en-GB" dirty="0"/>
          </a:p>
        </p:txBody>
      </p:sp>
    </p:spTree>
    <p:extLst>
      <p:ext uri="{BB962C8B-B14F-4D97-AF65-F5344CB8AC3E}">
        <p14:creationId xmlns:p14="http://schemas.microsoft.com/office/powerpoint/2010/main" val="3379663284"/>
      </p:ext>
    </p:extLst>
  </p:cSld>
  <p:clrMapOvr>
    <a:masterClrMapping/>
  </p:clrMapOvr>
  <p:extLst mod="1">
    <p:ext uri="{DCECCB84-F9BA-43D5-87BE-67443E8EF086}">
      <p15:sldGuideLst xmlns="" xmlns:p15="http://schemas.microsoft.com/office/powerpoint/2012/main">
        <p15:guide id="1" orient="horz" pos="1420">
          <p15:clr>
            <a:srgbClr val="FBAE40"/>
          </p15:clr>
        </p15:guide>
        <p15:guide id="2" orient="horz" pos="404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image" Target="../media/image11.png"/><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34" Type="http://schemas.openxmlformats.org/officeDocument/2006/relationships/image" Target="../media/image11.png"/><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slideLayout" Target="../slideLayouts/slideLayout74.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8"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34" Type="http://schemas.openxmlformats.org/officeDocument/2006/relationships/theme" Target="../theme/theme5.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slideLayout" Target="../slideLayouts/slideLayout108.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29" Type="http://schemas.openxmlformats.org/officeDocument/2006/relationships/slideLayout" Target="../slideLayouts/slideLayout104.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slideLayout" Target="../slideLayouts/slideLayout107.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31" Type="http://schemas.openxmlformats.org/officeDocument/2006/relationships/slideLayout" Target="../slideLayouts/slideLayout106.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 Id="rId35" Type="http://schemas.openxmlformats.org/officeDocument/2006/relationships/image" Target="../media/image11.png"/><Relationship Id="rId8"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Espace réservé du titre 2"/>
          <p:cNvSpPr>
            <a:spLocks noGrp="1"/>
          </p:cNvSpPr>
          <p:nvPr>
            <p:ph type="title"/>
          </p:nvPr>
        </p:nvSpPr>
        <p:spPr>
          <a:xfrm>
            <a:off x="759810" y="511714"/>
            <a:ext cx="7675369" cy="759968"/>
          </a:xfrm>
          <a:prstGeom prst="rect">
            <a:avLst/>
          </a:prstGeom>
        </p:spPr>
        <p:txBody>
          <a:bodyPr vert="horz" lIns="0" tIns="0" rIns="0" bIns="0" rtlCol="0" anchor="ctr">
            <a:normAutofit/>
          </a:bodyPr>
          <a:lstStyle/>
          <a:p>
            <a:endParaRPr lang="fr-CA" dirty="0"/>
          </a:p>
        </p:txBody>
      </p:sp>
    </p:spTree>
    <p:extLst>
      <p:ext uri="{BB962C8B-B14F-4D97-AF65-F5344CB8AC3E}">
        <p14:creationId xmlns:p14="http://schemas.microsoft.com/office/powerpoint/2010/main" val="54608456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765" r:id="rId4"/>
    <p:sldLayoutId id="2147483742" r:id="rId5"/>
    <p:sldLayoutId id="2147483690" r:id="rId6"/>
    <p:sldLayoutId id="2147483691" r:id="rId7"/>
    <p:sldLayoutId id="2147483693" r:id="rId8"/>
    <p:sldLayoutId id="2147483739" r:id="rId9"/>
    <p:sldLayoutId id="2147483767" r:id="rId10"/>
  </p:sldLayoutIdLst>
  <p:hf hdr="0" ftr="0" dt="0"/>
  <p:txStyles>
    <p:titleStyle>
      <a:lvl1pPr algn="l" defTabSz="1005840" rtl="0" eaLnBrk="1" latinLnBrk="0" hangingPunct="1">
        <a:spcBef>
          <a:spcPct val="0"/>
        </a:spcBef>
        <a:buNone/>
        <a:defRPr lang="fr-CA" sz="2640" kern="1200" baseline="0" dirty="0">
          <a:solidFill>
            <a:srgbClr val="491D76"/>
          </a:solidFill>
          <a:latin typeface="+mj-lt"/>
          <a:ea typeface="+mj-ea"/>
          <a:cs typeface="+mj-cs"/>
        </a:defRPr>
      </a:lvl1pPr>
    </p:titleStyle>
    <p:bodyStyle>
      <a:lvl1pPr marL="377190" indent="-377190" algn="l" defTabSz="1005840" rtl="0" eaLnBrk="1" latinLnBrk="0" hangingPunct="1">
        <a:spcBef>
          <a:spcPct val="20000"/>
        </a:spcBef>
        <a:buFont typeface="Arial" pitchFamily="34" charset="0"/>
        <a:buChar char="•"/>
        <a:defRPr sz="3520" kern="1200">
          <a:solidFill>
            <a:schemeClr val="tx1"/>
          </a:solidFill>
          <a:latin typeface="+mn-lt"/>
          <a:ea typeface="+mn-ea"/>
          <a:cs typeface="+mn-cs"/>
        </a:defRPr>
      </a:lvl1pPr>
      <a:lvl2pPr marL="817245" indent="-314325" algn="l" defTabSz="1005840" rtl="0" eaLnBrk="1" latinLnBrk="0" hangingPunct="1">
        <a:spcBef>
          <a:spcPct val="20000"/>
        </a:spcBef>
        <a:buFont typeface="Arial" pitchFamily="34" charset="0"/>
        <a:buChar char="–"/>
        <a:defRPr sz="3080" kern="1200">
          <a:solidFill>
            <a:schemeClr val="tx1"/>
          </a:solidFill>
          <a:latin typeface="+mn-lt"/>
          <a:ea typeface="+mn-ea"/>
          <a:cs typeface="+mn-cs"/>
        </a:defRPr>
      </a:lvl2pPr>
      <a:lvl3pPr marL="1257300" indent="-251460" algn="l" defTabSz="1005840" rtl="0" eaLnBrk="1" latinLnBrk="0" hangingPunct="1">
        <a:spcBef>
          <a:spcPct val="20000"/>
        </a:spcBef>
        <a:buFont typeface="Arial" pitchFamily="34" charset="0"/>
        <a:buChar char="•"/>
        <a:defRPr sz="2640" kern="1200">
          <a:solidFill>
            <a:schemeClr val="tx1"/>
          </a:solidFill>
          <a:latin typeface="+mn-lt"/>
          <a:ea typeface="+mn-ea"/>
          <a:cs typeface="+mn-cs"/>
        </a:defRPr>
      </a:lvl3pPr>
      <a:lvl4pPr marL="176022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314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6606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898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190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482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fr-FR"/>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auto">
          <a:xfrm>
            <a:off x="386051" y="597942"/>
            <a:ext cx="50060" cy="435397"/>
          </a:xfrm>
          <a:prstGeom prst="rect">
            <a:avLst/>
          </a:prstGeom>
          <a:solidFill>
            <a:srgbClr val="C8BE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sz="1485" dirty="0">
              <a:solidFill>
                <a:srgbClr val="FFFFFF"/>
              </a:solidFill>
            </a:endParaRPr>
          </a:p>
        </p:txBody>
      </p:sp>
      <p:sp>
        <p:nvSpPr>
          <p:cNvPr id="6" name="ZoneTexte 5"/>
          <p:cNvSpPr txBox="1"/>
          <p:nvPr userDrawn="1"/>
        </p:nvSpPr>
        <p:spPr>
          <a:xfrm>
            <a:off x="3200400" y="7232172"/>
            <a:ext cx="5667369" cy="415498"/>
          </a:xfrm>
          <a:prstGeom prst="rect">
            <a:avLst/>
          </a:prstGeom>
          <a:noFill/>
          <a:ln>
            <a:noFill/>
          </a:ln>
        </p:spPr>
        <p:txBody>
          <a:bodyPr wrap="square" lIns="0" rIns="0" rtlCol="0">
            <a:spAutoFit/>
          </a:bodyPr>
          <a:lstStyle/>
          <a:p>
            <a:pPr algn="r"/>
            <a:r>
              <a:rPr lang="fr-FR" sz="1000" b="1" kern="1200" noProof="0" dirty="0">
                <a:solidFill>
                  <a:srgbClr val="747678"/>
                </a:solidFill>
                <a:latin typeface="+mn-lt"/>
                <a:ea typeface="+mn-ea"/>
                <a:cs typeface="+mn-cs"/>
              </a:rPr>
              <a:t>Ville de Matane </a:t>
            </a:r>
          </a:p>
          <a:p>
            <a:pPr algn="r"/>
            <a:r>
              <a:rPr lang="fr-CA" sz="1000" b="1" kern="1200" dirty="0">
                <a:solidFill>
                  <a:srgbClr val="747678"/>
                </a:solidFill>
                <a:latin typeface="+mn-lt"/>
                <a:ea typeface="+mn-ea"/>
                <a:cs typeface="+mn-cs"/>
              </a:rPr>
              <a:t>Étude de marché et concept de salle de spectacle</a:t>
            </a:r>
            <a:endParaRPr lang="fr-CA" sz="1000" b="1" kern="1200" noProof="0" dirty="0">
              <a:solidFill>
                <a:srgbClr val="FF0000"/>
              </a:solidFill>
              <a:latin typeface="+mn-lt"/>
              <a:ea typeface="+mn-ea"/>
              <a:cs typeface="+mn-cs"/>
            </a:endParaRPr>
          </a:p>
        </p:txBody>
      </p:sp>
      <p:pic>
        <p:nvPicPr>
          <p:cNvPr id="11" name="Image 10"/>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474296" y="7287736"/>
            <a:ext cx="1474455" cy="505106"/>
          </a:xfrm>
          <a:prstGeom prst="rect">
            <a:avLst/>
          </a:prstGeom>
        </p:spPr>
      </p:pic>
      <p:sp>
        <p:nvSpPr>
          <p:cNvPr id="8" name="Ellipse 7"/>
          <p:cNvSpPr/>
          <p:nvPr userDrawn="1"/>
        </p:nvSpPr>
        <p:spPr>
          <a:xfrm>
            <a:off x="9113649" y="7231135"/>
            <a:ext cx="411480" cy="408045"/>
          </a:xfrm>
          <a:prstGeom prst="ellipse">
            <a:avLst/>
          </a:prstGeom>
          <a:solidFill>
            <a:srgbClr val="D3CB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fr-CA" sz="2207" dirty="0">
              <a:solidFill>
                <a:srgbClr val="FFFFFF"/>
              </a:solidFill>
            </a:endParaRPr>
          </a:p>
        </p:txBody>
      </p:sp>
      <p:sp>
        <p:nvSpPr>
          <p:cNvPr id="9" name="Slide Number Placeholder 5"/>
          <p:cNvSpPr txBox="1">
            <a:spLocks/>
          </p:cNvSpPr>
          <p:nvPr userDrawn="1"/>
        </p:nvSpPr>
        <p:spPr>
          <a:xfrm>
            <a:off x="9024915" y="7286525"/>
            <a:ext cx="554462" cy="249669"/>
          </a:xfrm>
          <a:prstGeom prst="rect">
            <a:avLst/>
          </a:prstGeom>
        </p:spPr>
        <p:txBody>
          <a:bodyPr lIns="0" rIns="0"/>
          <a:lstStyle>
            <a:defPPr>
              <a:defRPr lang="en-US"/>
            </a:defPPr>
            <a:lvl1pPr marL="0" algn="l" defTabSz="457200" rtl="0" eaLnBrk="1" latinLnBrk="0" hangingPunct="1">
              <a:defRPr sz="8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fld id="{2B8EE54B-3F47-064B-A553-EA9C9EAD2777}" type="slidenum">
              <a:rPr lang="en-US" sz="1300" b="0" smtClean="0">
                <a:solidFill>
                  <a:srgbClr val="FFFFFF"/>
                </a:solidFill>
              </a:rPr>
              <a:pPr algn="ctr" fontAlgn="base">
                <a:spcBef>
                  <a:spcPct val="0"/>
                </a:spcBef>
                <a:spcAft>
                  <a:spcPct val="0"/>
                </a:spcAft>
              </a:pPr>
              <a:t>‹N°›</a:t>
            </a:fld>
            <a:endParaRPr lang="en-US" sz="1300" b="0" dirty="0">
              <a:solidFill>
                <a:srgbClr val="FFFFFF"/>
              </a:solidFill>
            </a:endParaRPr>
          </a:p>
        </p:txBody>
      </p:sp>
    </p:spTree>
    <p:extLst>
      <p:ext uri="{BB962C8B-B14F-4D97-AF65-F5344CB8AC3E}">
        <p14:creationId xmlns:p14="http://schemas.microsoft.com/office/powerpoint/2010/main" val="9171995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2" r:id="rId22"/>
    <p:sldLayoutId id="2147483793" r:id="rId23"/>
    <p:sldLayoutId id="2147483794" r:id="rId24"/>
    <p:sldLayoutId id="2147483795" r:id="rId25"/>
    <p:sldLayoutId id="2147483796" r:id="rId26"/>
    <p:sldLayoutId id="2147483797" r:id="rId27"/>
    <p:sldLayoutId id="2147483798" r:id="rId28"/>
    <p:sldLayoutId id="2147483871" r:id="rId29"/>
    <p:sldLayoutId id="2147483872" r:id="rId30"/>
  </p:sldLayoutIdLst>
  <p:hf hdr="0" ftr="0" dt="0"/>
  <p:txStyles>
    <p:titleStyle>
      <a:lvl1pPr algn="ctr" defTabSz="502920" rtl="0" eaLnBrk="1" latinLnBrk="0" hangingPunct="1">
        <a:spcBef>
          <a:spcPct val="0"/>
        </a:spcBef>
        <a:buNone/>
        <a:defRPr sz="4840" kern="1200">
          <a:solidFill>
            <a:schemeClr val="tx1"/>
          </a:solidFill>
          <a:latin typeface="+mj-lt"/>
          <a:ea typeface="+mj-ea"/>
          <a:cs typeface="+mj-cs"/>
        </a:defRPr>
      </a:lvl1pPr>
    </p:titleStyle>
    <p:bodyStyle>
      <a:lvl1pPr marL="377190" indent="-377190" algn="l" defTabSz="502920" rtl="0" eaLnBrk="1" latinLnBrk="0" hangingPunct="1">
        <a:spcBef>
          <a:spcPct val="20000"/>
        </a:spcBef>
        <a:buFont typeface="Arial"/>
        <a:buChar char="•"/>
        <a:defRPr sz="3520" kern="1200">
          <a:solidFill>
            <a:schemeClr val="tx1"/>
          </a:solidFill>
          <a:latin typeface="+mn-lt"/>
          <a:ea typeface="+mn-ea"/>
          <a:cs typeface="+mn-cs"/>
        </a:defRPr>
      </a:lvl1pPr>
      <a:lvl2pPr marL="817245" indent="-314325" algn="l" defTabSz="502920" rtl="0" eaLnBrk="1" latinLnBrk="0" hangingPunct="1">
        <a:spcBef>
          <a:spcPct val="20000"/>
        </a:spcBef>
        <a:buFont typeface="Arial"/>
        <a:buChar char="–"/>
        <a:defRPr sz="3080" kern="1200">
          <a:solidFill>
            <a:schemeClr val="tx1"/>
          </a:solidFill>
          <a:latin typeface="+mn-lt"/>
          <a:ea typeface="+mn-ea"/>
          <a:cs typeface="+mn-cs"/>
        </a:defRPr>
      </a:lvl2pPr>
      <a:lvl3pPr marL="1257300" indent="-251460" algn="l" defTabSz="502920" rtl="0" eaLnBrk="1" latinLnBrk="0" hangingPunct="1">
        <a:spcBef>
          <a:spcPct val="20000"/>
        </a:spcBef>
        <a:buFont typeface="Arial"/>
        <a:buChar char="•"/>
        <a:defRPr sz="2640" kern="1200">
          <a:solidFill>
            <a:schemeClr val="tx1"/>
          </a:solidFill>
          <a:latin typeface="+mn-lt"/>
          <a:ea typeface="+mn-ea"/>
          <a:cs typeface="+mn-cs"/>
        </a:defRPr>
      </a:lvl3pPr>
      <a:lvl4pPr marL="1760220" indent="-251460" algn="l" defTabSz="502920" rtl="0" eaLnBrk="1" latinLnBrk="0" hangingPunct="1">
        <a:spcBef>
          <a:spcPct val="20000"/>
        </a:spcBef>
        <a:buFont typeface="Arial"/>
        <a:buChar char="–"/>
        <a:defRPr sz="2200" kern="1200">
          <a:solidFill>
            <a:schemeClr val="tx1"/>
          </a:solidFill>
          <a:latin typeface="+mn-lt"/>
          <a:ea typeface="+mn-ea"/>
          <a:cs typeface="+mn-cs"/>
        </a:defRPr>
      </a:lvl4pPr>
      <a:lvl5pPr marL="2263140" indent="-251460" algn="l" defTabSz="502920" rtl="0" eaLnBrk="1" latinLnBrk="0" hangingPunct="1">
        <a:spcBef>
          <a:spcPct val="20000"/>
        </a:spcBef>
        <a:buFont typeface="Arial"/>
        <a:buChar char="»"/>
        <a:defRPr sz="2200" kern="1200">
          <a:solidFill>
            <a:schemeClr val="tx1"/>
          </a:solidFill>
          <a:latin typeface="+mn-lt"/>
          <a:ea typeface="+mn-ea"/>
          <a:cs typeface="+mn-cs"/>
        </a:defRPr>
      </a:lvl5pPr>
      <a:lvl6pPr marL="2766060" indent="-251460" algn="l" defTabSz="502920" rtl="0" eaLnBrk="1" latinLnBrk="0" hangingPunct="1">
        <a:spcBef>
          <a:spcPct val="20000"/>
        </a:spcBef>
        <a:buFont typeface="Arial"/>
        <a:buChar char="•"/>
        <a:defRPr sz="2200" kern="1200">
          <a:solidFill>
            <a:schemeClr val="tx1"/>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2920" rtl="0" eaLnBrk="1" latinLnBrk="0" hangingPunct="1">
        <a:defRPr sz="1980" kern="1200">
          <a:solidFill>
            <a:schemeClr val="tx1"/>
          </a:solidFill>
          <a:latin typeface="+mn-lt"/>
          <a:ea typeface="+mn-ea"/>
          <a:cs typeface="+mn-cs"/>
        </a:defRPr>
      </a:lvl1pPr>
      <a:lvl2pPr marL="502920" algn="l" defTabSz="502920" rtl="0" eaLnBrk="1" latinLnBrk="0" hangingPunct="1">
        <a:defRPr sz="1980" kern="1200">
          <a:solidFill>
            <a:schemeClr val="tx1"/>
          </a:solidFill>
          <a:latin typeface="+mn-lt"/>
          <a:ea typeface="+mn-ea"/>
          <a:cs typeface="+mn-cs"/>
        </a:defRPr>
      </a:lvl2pPr>
      <a:lvl3pPr marL="1005840" algn="l" defTabSz="502920" rtl="0" eaLnBrk="1" latinLnBrk="0" hangingPunct="1">
        <a:defRPr sz="1980" kern="1200">
          <a:solidFill>
            <a:schemeClr val="tx1"/>
          </a:solidFill>
          <a:latin typeface="+mn-lt"/>
          <a:ea typeface="+mn-ea"/>
          <a:cs typeface="+mn-cs"/>
        </a:defRPr>
      </a:lvl3pPr>
      <a:lvl4pPr marL="1508760" algn="l" defTabSz="502920" rtl="0" eaLnBrk="1" latinLnBrk="0" hangingPunct="1">
        <a:defRPr sz="1980" kern="1200">
          <a:solidFill>
            <a:schemeClr val="tx1"/>
          </a:solidFill>
          <a:latin typeface="+mn-lt"/>
          <a:ea typeface="+mn-ea"/>
          <a:cs typeface="+mn-cs"/>
        </a:defRPr>
      </a:lvl4pPr>
      <a:lvl5pPr marL="2011680" algn="l" defTabSz="502920" rtl="0" eaLnBrk="1" latinLnBrk="0" hangingPunct="1">
        <a:defRPr sz="1980" kern="1200">
          <a:solidFill>
            <a:schemeClr val="tx1"/>
          </a:solidFill>
          <a:latin typeface="+mn-lt"/>
          <a:ea typeface="+mn-ea"/>
          <a:cs typeface="+mn-cs"/>
        </a:defRPr>
      </a:lvl5pPr>
      <a:lvl6pPr marL="2514600" algn="l" defTabSz="502920" rtl="0" eaLnBrk="1" latinLnBrk="0" hangingPunct="1">
        <a:defRPr sz="1980" kern="1200">
          <a:solidFill>
            <a:schemeClr val="tx1"/>
          </a:solidFill>
          <a:latin typeface="+mn-lt"/>
          <a:ea typeface="+mn-ea"/>
          <a:cs typeface="+mn-cs"/>
        </a:defRPr>
      </a:lvl6pPr>
      <a:lvl7pPr marL="3017520" algn="l" defTabSz="502920" rtl="0" eaLnBrk="1" latinLnBrk="0" hangingPunct="1">
        <a:defRPr sz="1980" kern="1200">
          <a:solidFill>
            <a:schemeClr val="tx1"/>
          </a:solidFill>
          <a:latin typeface="+mn-lt"/>
          <a:ea typeface="+mn-ea"/>
          <a:cs typeface="+mn-cs"/>
        </a:defRPr>
      </a:lvl7pPr>
      <a:lvl8pPr marL="3520440" algn="l" defTabSz="502920" rtl="0" eaLnBrk="1" latinLnBrk="0" hangingPunct="1">
        <a:defRPr sz="1980" kern="1200">
          <a:solidFill>
            <a:schemeClr val="tx1"/>
          </a:solidFill>
          <a:latin typeface="+mn-lt"/>
          <a:ea typeface="+mn-ea"/>
          <a:cs typeface="+mn-cs"/>
        </a:defRPr>
      </a:lvl8pPr>
      <a:lvl9pPr marL="4023360" algn="l" defTabSz="502920" rtl="0" eaLnBrk="1" latinLnBrk="0" hangingPunct="1">
        <a:defRPr sz="198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417">
          <p15:clr>
            <a:srgbClr val="F26B43"/>
          </p15:clr>
        </p15:guide>
        <p15:guide id="2" pos="374">
          <p15:clr>
            <a:srgbClr val="F26B43"/>
          </p15:clr>
        </p15:guide>
        <p15:guide id="3" pos="773">
          <p15:clr>
            <a:srgbClr val="F26B43"/>
          </p15:clr>
        </p15:guide>
        <p15:guide id="4" pos="872">
          <p15:clr>
            <a:srgbClr val="F26B43"/>
          </p15:clr>
        </p15:guide>
        <p15:guide id="5" pos="1222">
          <p15:clr>
            <a:srgbClr val="F26B43"/>
          </p15:clr>
        </p15:guide>
        <p15:guide id="6" pos="1322">
          <p15:clr>
            <a:srgbClr val="F26B43"/>
          </p15:clr>
        </p15:guide>
        <p15:guide id="7" pos="1696">
          <p15:clr>
            <a:srgbClr val="F26B43"/>
          </p15:clr>
        </p15:guide>
        <p15:guide id="8" pos="1796">
          <p15:clr>
            <a:srgbClr val="F26B43"/>
          </p15:clr>
        </p15:guide>
        <p15:guide id="9" pos="2170">
          <p15:clr>
            <a:srgbClr val="F26B43"/>
          </p15:clr>
        </p15:guide>
        <p15:guide id="10" pos="2270">
          <p15:clr>
            <a:srgbClr val="F26B43"/>
          </p15:clr>
        </p15:guide>
        <p15:guide id="11" pos="2644">
          <p15:clr>
            <a:srgbClr val="F26B43"/>
          </p15:clr>
        </p15:guide>
        <p15:guide id="12" pos="2743">
          <p15:clr>
            <a:srgbClr val="F26B43"/>
          </p15:clr>
        </p15:guide>
        <p15:guide id="13" pos="3119">
          <p15:clr>
            <a:srgbClr val="F26B43"/>
          </p15:clr>
        </p15:guide>
        <p15:guide id="14" pos="5563">
          <p15:clr>
            <a:srgbClr val="F26B43"/>
          </p15:clr>
        </p15:guide>
        <p15:guide id="15" pos="4640">
          <p15:clr>
            <a:srgbClr val="F26B43"/>
          </p15:clr>
        </p15:guide>
        <p15:guide id="16" pos="5464">
          <p15:clr>
            <a:srgbClr val="F26B43"/>
          </p15:clr>
        </p15:guide>
        <p15:guide id="17" pos="5937">
          <p15:clr>
            <a:srgbClr val="F26B43"/>
          </p15:clr>
        </p15:guide>
        <p15:guide id="18" pos="3692">
          <p15:clr>
            <a:srgbClr val="F26B43"/>
          </p15:clr>
        </p15:guide>
        <p15:guide id="19" pos="4041">
          <p15:clr>
            <a:srgbClr val="F26B43"/>
          </p15:clr>
        </p15:guide>
        <p15:guide id="20" pos="4166">
          <p15:clr>
            <a:srgbClr val="F26B43"/>
          </p15:clr>
        </p15:guide>
        <p15:guide id="21" pos="4516">
          <p15:clr>
            <a:srgbClr val="F26B43"/>
          </p15:clr>
        </p15:guide>
        <p15:guide id="22" pos="4990">
          <p15:clr>
            <a:srgbClr val="F26B43"/>
          </p15:clr>
        </p15:guide>
        <p15:guide id="23" pos="5089">
          <p15:clr>
            <a:srgbClr val="F26B43"/>
          </p15:clr>
        </p15:guide>
        <p15:guide id="24" pos="3593">
          <p15:clr>
            <a:srgbClr val="F26B43"/>
          </p15:clr>
        </p15:guide>
        <p15:guide id="25" pos="3218">
          <p15:clr>
            <a:srgbClr val="F26B43"/>
          </p15:clr>
        </p15:guide>
        <p15:guide id="26" orient="horz" pos="1009">
          <p15:clr>
            <a:srgbClr val="F26B43"/>
          </p15:clr>
        </p15:guide>
        <p15:guide id="27" orient="horz" pos="1112">
          <p15:clr>
            <a:srgbClr val="F26B43"/>
          </p15:clr>
        </p15:guide>
        <p15:guide id="28" orient="horz" pos="1805">
          <p15:clr>
            <a:srgbClr val="F26B43"/>
          </p15:clr>
        </p15:guide>
        <p15:guide id="29" orient="horz" pos="1702">
          <p15:clr>
            <a:srgbClr val="F26B43"/>
          </p15:clr>
        </p15:guide>
        <p15:guide id="30" orient="horz" pos="2397">
          <p15:clr>
            <a:srgbClr val="F26B43"/>
          </p15:clr>
        </p15:guide>
        <p15:guide id="31" orient="horz" pos="3887">
          <p15:clr>
            <a:srgbClr val="F26B43"/>
          </p15:clr>
        </p15:guide>
        <p15:guide id="32" orient="horz" pos="3091">
          <p15:clr>
            <a:srgbClr val="F26B43"/>
          </p15:clr>
        </p15:guide>
        <p15:guide id="33" orient="horz" pos="4479">
          <p15:clr>
            <a:srgbClr val="F26B43"/>
          </p15:clr>
        </p15:guide>
        <p15:guide id="34" orient="horz" pos="3784">
          <p15:clr>
            <a:srgbClr val="F26B43"/>
          </p15:clr>
        </p15:guide>
        <p15:guide id="35" orient="horz" pos="3194">
          <p15:clr>
            <a:srgbClr val="F26B43"/>
          </p15:clr>
        </p15:guide>
        <p15:guide id="36" orient="horz" pos="24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p:cNvSpPr txBox="1"/>
          <p:nvPr/>
        </p:nvSpPr>
        <p:spPr>
          <a:xfrm>
            <a:off x="588988" y="7390646"/>
            <a:ext cx="2805565" cy="193899"/>
          </a:xfrm>
          <a:prstGeom prst="rect">
            <a:avLst/>
          </a:prstGeom>
          <a:noFill/>
        </p:spPr>
        <p:txBody>
          <a:bodyPr wrap="square" lIns="0" rIns="0" rtlCol="0">
            <a:spAutoFit/>
          </a:bodyPr>
          <a:lstStyle/>
          <a:p>
            <a:pPr algn="l"/>
            <a:r>
              <a:rPr lang="en-US" sz="660" dirty="0">
                <a:solidFill>
                  <a:schemeClr val="tx1"/>
                </a:solidFill>
              </a:rPr>
              <a:t>© Raymond Chabot Grant Thornton &amp; </a:t>
            </a:r>
            <a:r>
              <a:rPr lang="en-US" sz="660" dirty="0" err="1">
                <a:solidFill>
                  <a:schemeClr val="tx1"/>
                </a:solidFill>
              </a:rPr>
              <a:t>Cie</a:t>
            </a:r>
            <a:r>
              <a:rPr lang="en-US" sz="660" dirty="0">
                <a:solidFill>
                  <a:schemeClr val="tx1"/>
                </a:solidFill>
              </a:rPr>
              <a:t> </a:t>
            </a:r>
            <a:r>
              <a:rPr lang="en-US" sz="660" cap="small" baseline="0" dirty="0" err="1">
                <a:solidFill>
                  <a:schemeClr val="tx1"/>
                </a:solidFill>
              </a:rPr>
              <a:t>s.e.n.c.r.l</a:t>
            </a:r>
            <a:r>
              <a:rPr lang="en-US" sz="660" cap="small" baseline="0" dirty="0">
                <a:solidFill>
                  <a:schemeClr val="tx1"/>
                </a:solidFill>
              </a:rPr>
              <a:t>., </a:t>
            </a:r>
            <a:r>
              <a:rPr lang="en-US" sz="660" dirty="0">
                <a:solidFill>
                  <a:schemeClr val="tx1"/>
                </a:solidFill>
              </a:rPr>
              <a:t>2017.</a:t>
            </a:r>
          </a:p>
        </p:txBody>
      </p:sp>
      <p:cxnSp>
        <p:nvCxnSpPr>
          <p:cNvPr id="4" name="Straight Connector 3"/>
          <p:cNvCxnSpPr/>
          <p:nvPr/>
        </p:nvCxnSpPr>
        <p:spPr>
          <a:xfrm>
            <a:off x="593725" y="7388597"/>
            <a:ext cx="2851627" cy="0"/>
          </a:xfrm>
          <a:prstGeom prst="line">
            <a:avLst/>
          </a:prstGeom>
          <a:ln w="19050">
            <a:solidFill>
              <a:srgbClr val="4F2D7F"/>
            </a:solidFill>
          </a:ln>
          <a:effectLst/>
        </p:spPr>
        <p:style>
          <a:lnRef idx="2">
            <a:schemeClr val="accent1"/>
          </a:lnRef>
          <a:fillRef idx="0">
            <a:schemeClr val="accent1"/>
          </a:fillRef>
          <a:effectRef idx="1">
            <a:schemeClr val="accent1"/>
          </a:effectRef>
          <a:fontRef idx="minor">
            <a:schemeClr val="tx1"/>
          </a:fontRef>
        </p:style>
      </p:cxnSp>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358" y="273464"/>
            <a:ext cx="3643206" cy="1559288"/>
          </a:xfrm>
          <a:prstGeom prst="rect">
            <a:avLst/>
          </a:prstGeom>
        </p:spPr>
      </p:pic>
    </p:spTree>
    <p:extLst>
      <p:ext uri="{BB962C8B-B14F-4D97-AF65-F5344CB8AC3E}">
        <p14:creationId xmlns:p14="http://schemas.microsoft.com/office/powerpoint/2010/main" val="1553421939"/>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Lst>
  <p:hf hdr="0" ftr="0" dt="0"/>
  <p:txStyles>
    <p:titleStyle>
      <a:lvl1pPr algn="ctr" defTabSz="502920" rtl="0" eaLnBrk="1" latinLnBrk="0" hangingPunct="1">
        <a:spcBef>
          <a:spcPct val="0"/>
        </a:spcBef>
        <a:buNone/>
        <a:defRPr sz="4840" kern="1200">
          <a:solidFill>
            <a:schemeClr val="tx1"/>
          </a:solidFill>
          <a:latin typeface="+mj-lt"/>
          <a:ea typeface="+mj-ea"/>
          <a:cs typeface="+mj-cs"/>
        </a:defRPr>
      </a:lvl1pPr>
    </p:titleStyle>
    <p:bodyStyle>
      <a:lvl1pPr marL="377190" indent="-377190" algn="l" defTabSz="502920" rtl="0" eaLnBrk="1" latinLnBrk="0" hangingPunct="1">
        <a:spcBef>
          <a:spcPct val="20000"/>
        </a:spcBef>
        <a:buFont typeface="Arial"/>
        <a:buChar char="•"/>
        <a:defRPr sz="3520" kern="1200">
          <a:solidFill>
            <a:schemeClr val="tx1"/>
          </a:solidFill>
          <a:latin typeface="+mn-lt"/>
          <a:ea typeface="+mn-ea"/>
          <a:cs typeface="+mn-cs"/>
        </a:defRPr>
      </a:lvl1pPr>
      <a:lvl2pPr marL="817245" indent="-314325" algn="l" defTabSz="502920" rtl="0" eaLnBrk="1" latinLnBrk="0" hangingPunct="1">
        <a:spcBef>
          <a:spcPct val="20000"/>
        </a:spcBef>
        <a:buFont typeface="Arial"/>
        <a:buChar char="–"/>
        <a:defRPr sz="3080" kern="1200">
          <a:solidFill>
            <a:schemeClr val="tx1"/>
          </a:solidFill>
          <a:latin typeface="+mn-lt"/>
          <a:ea typeface="+mn-ea"/>
          <a:cs typeface="+mn-cs"/>
        </a:defRPr>
      </a:lvl2pPr>
      <a:lvl3pPr marL="1257300" indent="-251460" algn="l" defTabSz="502920" rtl="0" eaLnBrk="1" latinLnBrk="0" hangingPunct="1">
        <a:spcBef>
          <a:spcPct val="20000"/>
        </a:spcBef>
        <a:buFont typeface="Arial"/>
        <a:buChar char="•"/>
        <a:defRPr sz="2640" kern="1200">
          <a:solidFill>
            <a:schemeClr val="tx1"/>
          </a:solidFill>
          <a:latin typeface="+mn-lt"/>
          <a:ea typeface="+mn-ea"/>
          <a:cs typeface="+mn-cs"/>
        </a:defRPr>
      </a:lvl3pPr>
      <a:lvl4pPr marL="1760220" indent="-251460" algn="l" defTabSz="502920" rtl="0" eaLnBrk="1" latinLnBrk="0" hangingPunct="1">
        <a:spcBef>
          <a:spcPct val="20000"/>
        </a:spcBef>
        <a:buFont typeface="Arial"/>
        <a:buChar char="–"/>
        <a:defRPr sz="2200" kern="1200">
          <a:solidFill>
            <a:schemeClr val="tx1"/>
          </a:solidFill>
          <a:latin typeface="+mn-lt"/>
          <a:ea typeface="+mn-ea"/>
          <a:cs typeface="+mn-cs"/>
        </a:defRPr>
      </a:lvl4pPr>
      <a:lvl5pPr marL="2263140" indent="-251460" algn="l" defTabSz="502920" rtl="0" eaLnBrk="1" latinLnBrk="0" hangingPunct="1">
        <a:spcBef>
          <a:spcPct val="20000"/>
        </a:spcBef>
        <a:buFont typeface="Arial"/>
        <a:buChar char="»"/>
        <a:defRPr sz="2200" kern="1200">
          <a:solidFill>
            <a:schemeClr val="tx1"/>
          </a:solidFill>
          <a:latin typeface="+mn-lt"/>
          <a:ea typeface="+mn-ea"/>
          <a:cs typeface="+mn-cs"/>
        </a:defRPr>
      </a:lvl5pPr>
      <a:lvl6pPr marL="2766060" indent="-251460" algn="l" defTabSz="502920" rtl="0" eaLnBrk="1" latinLnBrk="0" hangingPunct="1">
        <a:spcBef>
          <a:spcPct val="20000"/>
        </a:spcBef>
        <a:buFont typeface="Arial"/>
        <a:buChar char="•"/>
        <a:defRPr sz="2200" kern="1200">
          <a:solidFill>
            <a:schemeClr val="tx1"/>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2920" rtl="0" eaLnBrk="1" latinLnBrk="0" hangingPunct="1">
        <a:defRPr sz="1980" kern="1200">
          <a:solidFill>
            <a:schemeClr val="tx1"/>
          </a:solidFill>
          <a:latin typeface="+mn-lt"/>
          <a:ea typeface="+mn-ea"/>
          <a:cs typeface="+mn-cs"/>
        </a:defRPr>
      </a:lvl1pPr>
      <a:lvl2pPr marL="502920" algn="l" defTabSz="502920" rtl="0" eaLnBrk="1" latinLnBrk="0" hangingPunct="1">
        <a:defRPr sz="1980" kern="1200">
          <a:solidFill>
            <a:schemeClr val="tx1"/>
          </a:solidFill>
          <a:latin typeface="+mn-lt"/>
          <a:ea typeface="+mn-ea"/>
          <a:cs typeface="+mn-cs"/>
        </a:defRPr>
      </a:lvl2pPr>
      <a:lvl3pPr marL="1005840" algn="l" defTabSz="502920" rtl="0" eaLnBrk="1" latinLnBrk="0" hangingPunct="1">
        <a:defRPr sz="1980" kern="1200">
          <a:solidFill>
            <a:schemeClr val="tx1"/>
          </a:solidFill>
          <a:latin typeface="+mn-lt"/>
          <a:ea typeface="+mn-ea"/>
          <a:cs typeface="+mn-cs"/>
        </a:defRPr>
      </a:lvl3pPr>
      <a:lvl4pPr marL="1508760" algn="l" defTabSz="502920" rtl="0" eaLnBrk="1" latinLnBrk="0" hangingPunct="1">
        <a:defRPr sz="1980" kern="1200">
          <a:solidFill>
            <a:schemeClr val="tx1"/>
          </a:solidFill>
          <a:latin typeface="+mn-lt"/>
          <a:ea typeface="+mn-ea"/>
          <a:cs typeface="+mn-cs"/>
        </a:defRPr>
      </a:lvl4pPr>
      <a:lvl5pPr marL="2011680" algn="l" defTabSz="502920" rtl="0" eaLnBrk="1" latinLnBrk="0" hangingPunct="1">
        <a:defRPr sz="1980" kern="1200">
          <a:solidFill>
            <a:schemeClr val="tx1"/>
          </a:solidFill>
          <a:latin typeface="+mn-lt"/>
          <a:ea typeface="+mn-ea"/>
          <a:cs typeface="+mn-cs"/>
        </a:defRPr>
      </a:lvl5pPr>
      <a:lvl6pPr marL="2514600" algn="l" defTabSz="502920" rtl="0" eaLnBrk="1" latinLnBrk="0" hangingPunct="1">
        <a:defRPr sz="1980" kern="1200">
          <a:solidFill>
            <a:schemeClr val="tx1"/>
          </a:solidFill>
          <a:latin typeface="+mn-lt"/>
          <a:ea typeface="+mn-ea"/>
          <a:cs typeface="+mn-cs"/>
        </a:defRPr>
      </a:lvl6pPr>
      <a:lvl7pPr marL="3017520" algn="l" defTabSz="502920" rtl="0" eaLnBrk="1" latinLnBrk="0" hangingPunct="1">
        <a:defRPr sz="1980" kern="1200">
          <a:solidFill>
            <a:schemeClr val="tx1"/>
          </a:solidFill>
          <a:latin typeface="+mn-lt"/>
          <a:ea typeface="+mn-ea"/>
          <a:cs typeface="+mn-cs"/>
        </a:defRPr>
      </a:lvl7pPr>
      <a:lvl8pPr marL="3520440" algn="l" defTabSz="502920" rtl="0" eaLnBrk="1" latinLnBrk="0" hangingPunct="1">
        <a:defRPr sz="1980" kern="1200">
          <a:solidFill>
            <a:schemeClr val="tx1"/>
          </a:solidFill>
          <a:latin typeface="+mn-lt"/>
          <a:ea typeface="+mn-ea"/>
          <a:cs typeface="+mn-cs"/>
        </a:defRPr>
      </a:lvl8pPr>
      <a:lvl9pPr marL="4023360" algn="l" defTabSz="502920" rtl="0" eaLnBrk="1" latinLnBrk="0" hangingPunct="1">
        <a:defRPr sz="198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99">
          <p15:clr>
            <a:srgbClr val="F26B43"/>
          </p15:clr>
        </p15:guide>
        <p15:guide id="2" pos="1322">
          <p15:clr>
            <a:srgbClr val="F26B43"/>
          </p15:clr>
        </p15:guide>
        <p15:guide id="3" pos="1696">
          <p15:clr>
            <a:srgbClr val="F26B43"/>
          </p15:clr>
        </p15:guide>
        <p15:guide id="4" pos="2170">
          <p15:clr>
            <a:srgbClr val="F26B43"/>
          </p15:clr>
        </p15:guide>
        <p15:guide id="5" pos="872">
          <p15:clr>
            <a:srgbClr val="F26B43"/>
          </p15:clr>
        </p15:guide>
        <p15:guide id="6" pos="773">
          <p15:clr>
            <a:srgbClr val="F26B43"/>
          </p15:clr>
        </p15:guide>
        <p15:guide id="7" pos="1222">
          <p15:clr>
            <a:srgbClr val="F26B43"/>
          </p15:clr>
        </p15:guide>
        <p15:guide id="8" pos="1796">
          <p15:clr>
            <a:srgbClr val="F26B43"/>
          </p15:clr>
        </p15:guide>
        <p15:guide id="9" pos="2270">
          <p15:clr>
            <a:srgbClr val="F26B43"/>
          </p15:clr>
        </p15:guide>
        <p15:guide id="10" pos="2743">
          <p15:clr>
            <a:srgbClr val="F26B43"/>
          </p15:clr>
        </p15:guide>
        <p15:guide id="11" pos="2644">
          <p15:clr>
            <a:srgbClr val="F26B43"/>
          </p15:clr>
        </p15:guide>
        <p15:guide id="12" pos="3119">
          <p15:clr>
            <a:srgbClr val="F26B43"/>
          </p15:clr>
        </p15:guide>
        <p15:guide id="13" pos="3218">
          <p15:clr>
            <a:srgbClr val="F26B43"/>
          </p15:clr>
        </p15:guide>
        <p15:guide id="14" pos="3692">
          <p15:clr>
            <a:srgbClr val="F26B43"/>
          </p15:clr>
        </p15:guide>
        <p15:guide id="15" pos="3593">
          <p15:clr>
            <a:srgbClr val="F26B43"/>
          </p15:clr>
        </p15:guide>
        <p15:guide id="16" pos="4166">
          <p15:clr>
            <a:srgbClr val="F26B43"/>
          </p15:clr>
        </p15:guide>
        <p15:guide id="17" pos="4066">
          <p15:clr>
            <a:srgbClr val="F26B43"/>
          </p15:clr>
        </p15:guide>
        <p15:guide id="18" pos="4615">
          <p15:clr>
            <a:srgbClr val="F26B43"/>
          </p15:clr>
        </p15:guide>
        <p15:guide id="19" pos="4516">
          <p15:clr>
            <a:srgbClr val="F26B43"/>
          </p15:clr>
        </p15:guide>
        <p15:guide id="20" pos="5937">
          <p15:clr>
            <a:srgbClr val="F26B43"/>
          </p15:clr>
        </p15:guide>
        <p15:guide id="21" pos="5563">
          <p15:clr>
            <a:srgbClr val="F26B43"/>
          </p15:clr>
        </p15:guide>
        <p15:guide id="22" pos="5464">
          <p15:clr>
            <a:srgbClr val="F26B43"/>
          </p15:clr>
        </p15:guide>
        <p15:guide id="23" pos="5089">
          <p15:clr>
            <a:srgbClr val="F26B43"/>
          </p15:clr>
        </p15:guide>
        <p15:guide id="24" pos="4990">
          <p15:clr>
            <a:srgbClr val="F26B43"/>
          </p15:clr>
        </p15:guide>
        <p15:guide id="25" orient="horz" pos="417">
          <p15:clr>
            <a:srgbClr val="F26B43"/>
          </p15:clr>
        </p15:guide>
        <p15:guide id="26" orient="horz" pos="1009">
          <p15:clr>
            <a:srgbClr val="F26B43"/>
          </p15:clr>
        </p15:guide>
        <p15:guide id="27" orient="horz" pos="1112">
          <p15:clr>
            <a:srgbClr val="F26B43"/>
          </p15:clr>
        </p15:guide>
        <p15:guide id="28" orient="horz" pos="1702">
          <p15:clr>
            <a:srgbClr val="F26B43"/>
          </p15:clr>
        </p15:guide>
        <p15:guide id="29" orient="horz" pos="1805">
          <p15:clr>
            <a:srgbClr val="F26B43"/>
          </p15:clr>
        </p15:guide>
        <p15:guide id="30" orient="horz" pos="2397">
          <p15:clr>
            <a:srgbClr val="F26B43"/>
          </p15:clr>
        </p15:guide>
        <p15:guide id="31" orient="horz" pos="2499">
          <p15:clr>
            <a:srgbClr val="F26B43"/>
          </p15:clr>
        </p15:guide>
        <p15:guide id="32" orient="horz" pos="3091">
          <p15:clr>
            <a:srgbClr val="F26B43"/>
          </p15:clr>
        </p15:guide>
        <p15:guide id="33" orient="horz" pos="3194">
          <p15:clr>
            <a:srgbClr val="F26B43"/>
          </p15:clr>
        </p15:guide>
        <p15:guide id="34" orient="horz" pos="3784">
          <p15:clr>
            <a:srgbClr val="F26B43"/>
          </p15:clr>
        </p15:guide>
        <p15:guide id="35" orient="horz" pos="3887">
          <p15:clr>
            <a:srgbClr val="F26B43"/>
          </p15:clr>
        </p15:guide>
        <p15:guide id="36" orient="horz" pos="447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386052" y="597942"/>
            <a:ext cx="50060" cy="435397"/>
          </a:xfrm>
          <a:prstGeom prst="rect">
            <a:avLst/>
          </a:prstGeom>
          <a:solidFill>
            <a:srgbClr val="C8BE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85"/>
          </a:p>
        </p:txBody>
      </p:sp>
      <p:sp>
        <p:nvSpPr>
          <p:cNvPr id="8" name="ZoneTexte 7"/>
          <p:cNvSpPr txBox="1"/>
          <p:nvPr/>
        </p:nvSpPr>
        <p:spPr>
          <a:xfrm>
            <a:off x="4572000" y="7232172"/>
            <a:ext cx="4295769" cy="400110"/>
          </a:xfrm>
          <a:prstGeom prst="rect">
            <a:avLst/>
          </a:prstGeom>
          <a:noFill/>
          <a:ln>
            <a:noFill/>
          </a:ln>
        </p:spPr>
        <p:txBody>
          <a:bodyPr wrap="square" lIns="0" rIns="0" rtlCol="0">
            <a:spAutoFit/>
          </a:bodyPr>
          <a:lstStyle/>
          <a:p>
            <a:pPr algn="r"/>
            <a:r>
              <a:rPr lang="fr-FR" sz="1000" b="1" kern="1200" noProof="0" dirty="0">
                <a:solidFill>
                  <a:srgbClr val="747678"/>
                </a:solidFill>
                <a:latin typeface="+mn-lt"/>
                <a:ea typeface="+mn-ea"/>
                <a:cs typeface="+mn-cs"/>
              </a:rPr>
              <a:t>Ville de Matane</a:t>
            </a:r>
            <a:br>
              <a:rPr lang="fr-FR" sz="1000" b="1" kern="1200" noProof="0" dirty="0">
                <a:solidFill>
                  <a:srgbClr val="747678"/>
                </a:solidFill>
                <a:latin typeface="+mn-lt"/>
                <a:ea typeface="+mn-ea"/>
                <a:cs typeface="+mn-cs"/>
              </a:rPr>
            </a:br>
            <a:r>
              <a:rPr lang="fr-CA" sz="1000" b="1" kern="1200" noProof="0" dirty="0">
                <a:solidFill>
                  <a:srgbClr val="747678"/>
                </a:solidFill>
                <a:latin typeface="+mn-lt"/>
                <a:ea typeface="+mn-ea"/>
                <a:cs typeface="+mn-cs"/>
              </a:rPr>
              <a:t>Étude de marché et concept de salle de spectacle </a:t>
            </a:r>
            <a:endParaRPr lang="fr-CA" sz="1000" kern="1200" noProof="0" dirty="0">
              <a:solidFill>
                <a:srgbClr val="747678"/>
              </a:solidFill>
              <a:latin typeface="+mn-lt"/>
              <a:ea typeface="+mn-ea"/>
              <a:cs typeface="+mn-cs"/>
            </a:endParaRPr>
          </a:p>
        </p:txBody>
      </p:sp>
      <p:pic>
        <p:nvPicPr>
          <p:cNvPr id="10" name="Image 9"/>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474296" y="7287736"/>
            <a:ext cx="1474455" cy="505106"/>
          </a:xfrm>
          <a:prstGeom prst="rect">
            <a:avLst/>
          </a:prstGeom>
        </p:spPr>
      </p:pic>
      <p:sp>
        <p:nvSpPr>
          <p:cNvPr id="6" name="Ellipse 5"/>
          <p:cNvSpPr/>
          <p:nvPr userDrawn="1"/>
        </p:nvSpPr>
        <p:spPr>
          <a:xfrm>
            <a:off x="9113649" y="7231135"/>
            <a:ext cx="411480" cy="408045"/>
          </a:xfrm>
          <a:prstGeom prst="ellipse">
            <a:avLst/>
          </a:prstGeom>
          <a:solidFill>
            <a:srgbClr val="DED8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2207">
              <a:solidFill>
                <a:schemeClr val="bg1"/>
              </a:solidFill>
            </a:endParaRPr>
          </a:p>
        </p:txBody>
      </p:sp>
      <p:sp>
        <p:nvSpPr>
          <p:cNvPr id="11" name="Slide Number Placeholder 5"/>
          <p:cNvSpPr txBox="1">
            <a:spLocks/>
          </p:cNvSpPr>
          <p:nvPr userDrawn="1"/>
        </p:nvSpPr>
        <p:spPr>
          <a:xfrm>
            <a:off x="9024915" y="7286525"/>
            <a:ext cx="554462" cy="249669"/>
          </a:xfrm>
          <a:prstGeom prst="rect">
            <a:avLst/>
          </a:prstGeom>
        </p:spPr>
        <p:txBody>
          <a:bodyPr lIns="0" rIns="0"/>
          <a:lstStyle>
            <a:defPPr>
              <a:defRPr lang="en-US"/>
            </a:defPPr>
            <a:lvl1pPr marL="0" algn="l" defTabSz="457200" rtl="0" eaLnBrk="1" latinLnBrk="0" hangingPunct="1">
              <a:defRPr sz="8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2B8EE54B-3F47-064B-A553-EA9C9EAD2777}" type="slidenum">
              <a:rPr lang="en-US" sz="1300" b="0" smtClean="0">
                <a:solidFill>
                  <a:schemeClr val="bg1"/>
                </a:solidFill>
              </a:rPr>
              <a:pPr algn="ctr"/>
              <a:t>‹N°›</a:t>
            </a:fld>
            <a:endParaRPr lang="en-US" sz="1300" b="0" dirty="0">
              <a:solidFill>
                <a:schemeClr val="bg1"/>
              </a:solidFill>
            </a:endParaRPr>
          </a:p>
        </p:txBody>
      </p:sp>
    </p:spTree>
    <p:extLst>
      <p:ext uri="{BB962C8B-B14F-4D97-AF65-F5344CB8AC3E}">
        <p14:creationId xmlns:p14="http://schemas.microsoft.com/office/powerpoint/2010/main" val="2919230584"/>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 id="2147483826" r:id="rId21"/>
    <p:sldLayoutId id="2147483827" r:id="rId22"/>
    <p:sldLayoutId id="2147483828" r:id="rId23"/>
    <p:sldLayoutId id="2147483829" r:id="rId24"/>
    <p:sldLayoutId id="2147483830" r:id="rId25"/>
    <p:sldLayoutId id="2147483831" r:id="rId26"/>
    <p:sldLayoutId id="2147483832" r:id="rId27"/>
    <p:sldLayoutId id="2147483833" r:id="rId28"/>
    <p:sldLayoutId id="2147483834" r:id="rId29"/>
    <p:sldLayoutId id="2147483835" r:id="rId30"/>
    <p:sldLayoutId id="2147483836" r:id="rId31"/>
    <p:sldLayoutId id="2147483837" r:id="rId32"/>
  </p:sldLayoutIdLst>
  <p:hf hdr="0" ftr="0" dt="0"/>
  <p:txStyles>
    <p:titleStyle>
      <a:lvl1pPr algn="ctr" defTabSz="502920" rtl="0" eaLnBrk="1" latinLnBrk="0" hangingPunct="1">
        <a:spcBef>
          <a:spcPct val="0"/>
        </a:spcBef>
        <a:buNone/>
        <a:defRPr sz="4840" kern="1200">
          <a:solidFill>
            <a:schemeClr val="tx1"/>
          </a:solidFill>
          <a:latin typeface="+mj-lt"/>
          <a:ea typeface="+mj-ea"/>
          <a:cs typeface="+mj-cs"/>
        </a:defRPr>
      </a:lvl1pPr>
    </p:titleStyle>
    <p:bodyStyle>
      <a:lvl1pPr marL="377190" indent="-377190" algn="l" defTabSz="502920" rtl="0" eaLnBrk="1" latinLnBrk="0" hangingPunct="1">
        <a:spcBef>
          <a:spcPct val="20000"/>
        </a:spcBef>
        <a:buFont typeface="Arial"/>
        <a:buChar char="•"/>
        <a:defRPr sz="3520" kern="1200">
          <a:solidFill>
            <a:schemeClr val="tx1"/>
          </a:solidFill>
          <a:latin typeface="+mn-lt"/>
          <a:ea typeface="+mn-ea"/>
          <a:cs typeface="+mn-cs"/>
        </a:defRPr>
      </a:lvl1pPr>
      <a:lvl2pPr marL="817245" indent="-314325" algn="l" defTabSz="502920" rtl="0" eaLnBrk="1" latinLnBrk="0" hangingPunct="1">
        <a:spcBef>
          <a:spcPct val="20000"/>
        </a:spcBef>
        <a:buFont typeface="Arial"/>
        <a:buChar char="–"/>
        <a:defRPr sz="3080" kern="1200">
          <a:solidFill>
            <a:schemeClr val="tx1"/>
          </a:solidFill>
          <a:latin typeface="+mn-lt"/>
          <a:ea typeface="+mn-ea"/>
          <a:cs typeface="+mn-cs"/>
        </a:defRPr>
      </a:lvl2pPr>
      <a:lvl3pPr marL="1257300" indent="-251460" algn="l" defTabSz="502920" rtl="0" eaLnBrk="1" latinLnBrk="0" hangingPunct="1">
        <a:spcBef>
          <a:spcPct val="20000"/>
        </a:spcBef>
        <a:buFont typeface="Arial"/>
        <a:buChar char="•"/>
        <a:defRPr sz="2640" kern="1200">
          <a:solidFill>
            <a:schemeClr val="tx1"/>
          </a:solidFill>
          <a:latin typeface="+mn-lt"/>
          <a:ea typeface="+mn-ea"/>
          <a:cs typeface="+mn-cs"/>
        </a:defRPr>
      </a:lvl3pPr>
      <a:lvl4pPr marL="1760220" indent="-251460" algn="l" defTabSz="502920" rtl="0" eaLnBrk="1" latinLnBrk="0" hangingPunct="1">
        <a:spcBef>
          <a:spcPct val="20000"/>
        </a:spcBef>
        <a:buFont typeface="Arial"/>
        <a:buChar char="–"/>
        <a:defRPr sz="2200" kern="1200">
          <a:solidFill>
            <a:schemeClr val="tx1"/>
          </a:solidFill>
          <a:latin typeface="+mn-lt"/>
          <a:ea typeface="+mn-ea"/>
          <a:cs typeface="+mn-cs"/>
        </a:defRPr>
      </a:lvl4pPr>
      <a:lvl5pPr marL="2263140" indent="-251460" algn="l" defTabSz="502920" rtl="0" eaLnBrk="1" latinLnBrk="0" hangingPunct="1">
        <a:spcBef>
          <a:spcPct val="20000"/>
        </a:spcBef>
        <a:buFont typeface="Arial"/>
        <a:buChar char="»"/>
        <a:defRPr sz="2200" kern="1200">
          <a:solidFill>
            <a:schemeClr val="tx1"/>
          </a:solidFill>
          <a:latin typeface="+mn-lt"/>
          <a:ea typeface="+mn-ea"/>
          <a:cs typeface="+mn-cs"/>
        </a:defRPr>
      </a:lvl5pPr>
      <a:lvl6pPr marL="2766060" indent="-251460" algn="l" defTabSz="502920" rtl="0" eaLnBrk="1" latinLnBrk="0" hangingPunct="1">
        <a:spcBef>
          <a:spcPct val="20000"/>
        </a:spcBef>
        <a:buFont typeface="Arial"/>
        <a:buChar char="•"/>
        <a:defRPr sz="2200" kern="1200">
          <a:solidFill>
            <a:schemeClr val="tx1"/>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2920" rtl="0" eaLnBrk="1" latinLnBrk="0" hangingPunct="1">
        <a:defRPr sz="1980" kern="1200">
          <a:solidFill>
            <a:schemeClr val="tx1"/>
          </a:solidFill>
          <a:latin typeface="+mn-lt"/>
          <a:ea typeface="+mn-ea"/>
          <a:cs typeface="+mn-cs"/>
        </a:defRPr>
      </a:lvl1pPr>
      <a:lvl2pPr marL="502920" algn="l" defTabSz="502920" rtl="0" eaLnBrk="1" latinLnBrk="0" hangingPunct="1">
        <a:defRPr sz="1980" kern="1200">
          <a:solidFill>
            <a:schemeClr val="tx1"/>
          </a:solidFill>
          <a:latin typeface="+mn-lt"/>
          <a:ea typeface="+mn-ea"/>
          <a:cs typeface="+mn-cs"/>
        </a:defRPr>
      </a:lvl2pPr>
      <a:lvl3pPr marL="1005840" algn="l" defTabSz="502920" rtl="0" eaLnBrk="1" latinLnBrk="0" hangingPunct="1">
        <a:defRPr sz="1980" kern="1200">
          <a:solidFill>
            <a:schemeClr val="tx1"/>
          </a:solidFill>
          <a:latin typeface="+mn-lt"/>
          <a:ea typeface="+mn-ea"/>
          <a:cs typeface="+mn-cs"/>
        </a:defRPr>
      </a:lvl3pPr>
      <a:lvl4pPr marL="1508760" algn="l" defTabSz="502920" rtl="0" eaLnBrk="1" latinLnBrk="0" hangingPunct="1">
        <a:defRPr sz="1980" kern="1200">
          <a:solidFill>
            <a:schemeClr val="tx1"/>
          </a:solidFill>
          <a:latin typeface="+mn-lt"/>
          <a:ea typeface="+mn-ea"/>
          <a:cs typeface="+mn-cs"/>
        </a:defRPr>
      </a:lvl4pPr>
      <a:lvl5pPr marL="2011680" algn="l" defTabSz="502920" rtl="0" eaLnBrk="1" latinLnBrk="0" hangingPunct="1">
        <a:defRPr sz="1980" kern="1200">
          <a:solidFill>
            <a:schemeClr val="tx1"/>
          </a:solidFill>
          <a:latin typeface="+mn-lt"/>
          <a:ea typeface="+mn-ea"/>
          <a:cs typeface="+mn-cs"/>
        </a:defRPr>
      </a:lvl5pPr>
      <a:lvl6pPr marL="2514600" algn="l" defTabSz="502920" rtl="0" eaLnBrk="1" latinLnBrk="0" hangingPunct="1">
        <a:defRPr sz="1980" kern="1200">
          <a:solidFill>
            <a:schemeClr val="tx1"/>
          </a:solidFill>
          <a:latin typeface="+mn-lt"/>
          <a:ea typeface="+mn-ea"/>
          <a:cs typeface="+mn-cs"/>
        </a:defRPr>
      </a:lvl6pPr>
      <a:lvl7pPr marL="3017520" algn="l" defTabSz="502920" rtl="0" eaLnBrk="1" latinLnBrk="0" hangingPunct="1">
        <a:defRPr sz="1980" kern="1200">
          <a:solidFill>
            <a:schemeClr val="tx1"/>
          </a:solidFill>
          <a:latin typeface="+mn-lt"/>
          <a:ea typeface="+mn-ea"/>
          <a:cs typeface="+mn-cs"/>
        </a:defRPr>
      </a:lvl7pPr>
      <a:lvl8pPr marL="3520440" algn="l" defTabSz="502920" rtl="0" eaLnBrk="1" latinLnBrk="0" hangingPunct="1">
        <a:defRPr sz="1980" kern="1200">
          <a:solidFill>
            <a:schemeClr val="tx1"/>
          </a:solidFill>
          <a:latin typeface="+mn-lt"/>
          <a:ea typeface="+mn-ea"/>
          <a:cs typeface="+mn-cs"/>
        </a:defRPr>
      </a:lvl8pPr>
      <a:lvl9pPr marL="4023360" algn="l" defTabSz="502920" rtl="0" eaLnBrk="1" latinLnBrk="0" hangingPunct="1">
        <a:defRPr sz="198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417">
          <p15:clr>
            <a:srgbClr val="F26B43"/>
          </p15:clr>
        </p15:guide>
        <p15:guide id="2" pos="374">
          <p15:clr>
            <a:srgbClr val="F26B43"/>
          </p15:clr>
        </p15:guide>
        <p15:guide id="3" pos="773">
          <p15:clr>
            <a:srgbClr val="F26B43"/>
          </p15:clr>
        </p15:guide>
        <p15:guide id="4" pos="872">
          <p15:clr>
            <a:srgbClr val="F26B43"/>
          </p15:clr>
        </p15:guide>
        <p15:guide id="5" pos="1222">
          <p15:clr>
            <a:srgbClr val="F26B43"/>
          </p15:clr>
        </p15:guide>
        <p15:guide id="6" pos="1322">
          <p15:clr>
            <a:srgbClr val="F26B43"/>
          </p15:clr>
        </p15:guide>
        <p15:guide id="7" pos="1696">
          <p15:clr>
            <a:srgbClr val="F26B43"/>
          </p15:clr>
        </p15:guide>
        <p15:guide id="8" pos="1796">
          <p15:clr>
            <a:srgbClr val="F26B43"/>
          </p15:clr>
        </p15:guide>
        <p15:guide id="9" pos="2170">
          <p15:clr>
            <a:srgbClr val="F26B43"/>
          </p15:clr>
        </p15:guide>
        <p15:guide id="10" pos="2270">
          <p15:clr>
            <a:srgbClr val="F26B43"/>
          </p15:clr>
        </p15:guide>
        <p15:guide id="11" pos="2644">
          <p15:clr>
            <a:srgbClr val="F26B43"/>
          </p15:clr>
        </p15:guide>
        <p15:guide id="12" pos="2743">
          <p15:clr>
            <a:srgbClr val="F26B43"/>
          </p15:clr>
        </p15:guide>
        <p15:guide id="13" pos="3119">
          <p15:clr>
            <a:srgbClr val="F26B43"/>
          </p15:clr>
        </p15:guide>
        <p15:guide id="14" pos="5563">
          <p15:clr>
            <a:srgbClr val="F26B43"/>
          </p15:clr>
        </p15:guide>
        <p15:guide id="15" pos="4640">
          <p15:clr>
            <a:srgbClr val="F26B43"/>
          </p15:clr>
        </p15:guide>
        <p15:guide id="16" pos="5464">
          <p15:clr>
            <a:srgbClr val="F26B43"/>
          </p15:clr>
        </p15:guide>
        <p15:guide id="17" pos="5937">
          <p15:clr>
            <a:srgbClr val="F26B43"/>
          </p15:clr>
        </p15:guide>
        <p15:guide id="18" pos="3692">
          <p15:clr>
            <a:srgbClr val="F26B43"/>
          </p15:clr>
        </p15:guide>
        <p15:guide id="19" pos="4041">
          <p15:clr>
            <a:srgbClr val="F26B43"/>
          </p15:clr>
        </p15:guide>
        <p15:guide id="20" pos="4166">
          <p15:clr>
            <a:srgbClr val="F26B43"/>
          </p15:clr>
        </p15:guide>
        <p15:guide id="21" pos="4516">
          <p15:clr>
            <a:srgbClr val="F26B43"/>
          </p15:clr>
        </p15:guide>
        <p15:guide id="22" pos="4990">
          <p15:clr>
            <a:srgbClr val="F26B43"/>
          </p15:clr>
        </p15:guide>
        <p15:guide id="23" pos="5089">
          <p15:clr>
            <a:srgbClr val="F26B43"/>
          </p15:clr>
        </p15:guide>
        <p15:guide id="24" pos="3593">
          <p15:clr>
            <a:srgbClr val="F26B43"/>
          </p15:clr>
        </p15:guide>
        <p15:guide id="25" pos="3218">
          <p15:clr>
            <a:srgbClr val="F26B43"/>
          </p15:clr>
        </p15:guide>
        <p15:guide id="26" orient="horz" pos="1009">
          <p15:clr>
            <a:srgbClr val="F26B43"/>
          </p15:clr>
        </p15:guide>
        <p15:guide id="27" orient="horz" pos="1112">
          <p15:clr>
            <a:srgbClr val="F26B43"/>
          </p15:clr>
        </p15:guide>
        <p15:guide id="28" orient="horz" pos="1805">
          <p15:clr>
            <a:srgbClr val="F26B43"/>
          </p15:clr>
        </p15:guide>
        <p15:guide id="29" orient="horz" pos="1702">
          <p15:clr>
            <a:srgbClr val="F26B43"/>
          </p15:clr>
        </p15:guide>
        <p15:guide id="30" orient="horz" pos="2397">
          <p15:clr>
            <a:srgbClr val="F26B43"/>
          </p15:clr>
        </p15:guide>
        <p15:guide id="31" orient="horz" pos="3887">
          <p15:clr>
            <a:srgbClr val="F26B43"/>
          </p15:clr>
        </p15:guide>
        <p15:guide id="32" orient="horz" pos="3091">
          <p15:clr>
            <a:srgbClr val="F26B43"/>
          </p15:clr>
        </p15:guide>
        <p15:guide id="33" orient="horz" pos="4479">
          <p15:clr>
            <a:srgbClr val="F26B43"/>
          </p15:clr>
        </p15:guide>
        <p15:guide id="34" orient="horz" pos="3784">
          <p15:clr>
            <a:srgbClr val="F26B43"/>
          </p15:clr>
        </p15:guide>
        <p15:guide id="35" orient="horz" pos="3194">
          <p15:clr>
            <a:srgbClr val="F26B43"/>
          </p15:clr>
        </p15:guide>
        <p15:guide id="36" orient="horz" pos="249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386052" y="597942"/>
            <a:ext cx="50060" cy="435397"/>
          </a:xfrm>
          <a:prstGeom prst="rect">
            <a:avLst/>
          </a:prstGeom>
          <a:solidFill>
            <a:srgbClr val="C8BE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85"/>
          </a:p>
        </p:txBody>
      </p:sp>
      <p:sp>
        <p:nvSpPr>
          <p:cNvPr id="8" name="ZoneTexte 7"/>
          <p:cNvSpPr txBox="1"/>
          <p:nvPr/>
        </p:nvSpPr>
        <p:spPr>
          <a:xfrm>
            <a:off x="5105400" y="7232172"/>
            <a:ext cx="3762369" cy="400110"/>
          </a:xfrm>
          <a:prstGeom prst="rect">
            <a:avLst/>
          </a:prstGeom>
          <a:noFill/>
          <a:ln>
            <a:noFill/>
          </a:ln>
        </p:spPr>
        <p:txBody>
          <a:bodyPr wrap="square" lIns="0" rIns="0" rtlCol="0">
            <a:spAutoFit/>
          </a:bodyPr>
          <a:lstStyle/>
          <a:p>
            <a:pPr algn="r"/>
            <a:r>
              <a:rPr lang="fr-FR" sz="1000" b="1" kern="1200" noProof="0" dirty="0">
                <a:solidFill>
                  <a:srgbClr val="747678"/>
                </a:solidFill>
                <a:latin typeface="+mn-lt"/>
                <a:ea typeface="+mn-ea"/>
                <a:cs typeface="+mn-cs"/>
              </a:rPr>
              <a:t>Ville de Matane</a:t>
            </a:r>
            <a:br>
              <a:rPr lang="fr-FR" sz="1000" b="1" kern="1200" noProof="0" dirty="0">
                <a:solidFill>
                  <a:srgbClr val="747678"/>
                </a:solidFill>
                <a:latin typeface="+mn-lt"/>
                <a:ea typeface="+mn-ea"/>
                <a:cs typeface="+mn-cs"/>
              </a:rPr>
            </a:br>
            <a:r>
              <a:rPr lang="fr-CA" sz="1000" b="1" kern="1200" noProof="0" dirty="0">
                <a:solidFill>
                  <a:srgbClr val="747678"/>
                </a:solidFill>
                <a:latin typeface="+mn-lt"/>
                <a:ea typeface="+mn-ea"/>
                <a:cs typeface="+mn-cs"/>
              </a:rPr>
              <a:t>Étude de marché et concept de salle de spectacle</a:t>
            </a:r>
            <a:endParaRPr lang="fr-CA" sz="1000" kern="1200" noProof="0" dirty="0">
              <a:solidFill>
                <a:srgbClr val="747678"/>
              </a:solidFill>
              <a:latin typeface="+mn-lt"/>
              <a:ea typeface="+mn-ea"/>
              <a:cs typeface="+mn-cs"/>
            </a:endParaRPr>
          </a:p>
        </p:txBody>
      </p:sp>
      <p:pic>
        <p:nvPicPr>
          <p:cNvPr id="10" name="Image 9"/>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474296" y="7287736"/>
            <a:ext cx="1474455" cy="505106"/>
          </a:xfrm>
          <a:prstGeom prst="rect">
            <a:avLst/>
          </a:prstGeom>
        </p:spPr>
      </p:pic>
      <p:sp>
        <p:nvSpPr>
          <p:cNvPr id="6" name="Ellipse 5"/>
          <p:cNvSpPr/>
          <p:nvPr userDrawn="1"/>
        </p:nvSpPr>
        <p:spPr>
          <a:xfrm>
            <a:off x="9113649" y="7231135"/>
            <a:ext cx="411480" cy="408045"/>
          </a:xfrm>
          <a:prstGeom prst="ellipse">
            <a:avLst/>
          </a:prstGeom>
          <a:solidFill>
            <a:srgbClr val="DED8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2207">
              <a:solidFill>
                <a:schemeClr val="bg1"/>
              </a:solidFill>
            </a:endParaRPr>
          </a:p>
        </p:txBody>
      </p:sp>
      <p:sp>
        <p:nvSpPr>
          <p:cNvPr id="11" name="Slide Number Placeholder 5"/>
          <p:cNvSpPr txBox="1">
            <a:spLocks/>
          </p:cNvSpPr>
          <p:nvPr userDrawn="1"/>
        </p:nvSpPr>
        <p:spPr>
          <a:xfrm>
            <a:off x="9024915" y="7286525"/>
            <a:ext cx="554462" cy="249669"/>
          </a:xfrm>
          <a:prstGeom prst="rect">
            <a:avLst/>
          </a:prstGeom>
        </p:spPr>
        <p:txBody>
          <a:bodyPr lIns="0" rIns="0"/>
          <a:lstStyle>
            <a:defPPr>
              <a:defRPr lang="en-US"/>
            </a:defPPr>
            <a:lvl1pPr marL="0" algn="l" defTabSz="457200" rtl="0" eaLnBrk="1" latinLnBrk="0" hangingPunct="1">
              <a:defRPr sz="8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2B8EE54B-3F47-064B-A553-EA9C9EAD2777}" type="slidenum">
              <a:rPr lang="en-US" sz="1300" b="0" smtClean="0">
                <a:solidFill>
                  <a:schemeClr val="bg1"/>
                </a:solidFill>
              </a:rPr>
              <a:pPr algn="ctr"/>
              <a:t>‹N°›</a:t>
            </a:fld>
            <a:endParaRPr lang="en-US" sz="1300" b="0" dirty="0">
              <a:solidFill>
                <a:schemeClr val="bg1"/>
              </a:solidFill>
            </a:endParaRPr>
          </a:p>
        </p:txBody>
      </p:sp>
    </p:spTree>
    <p:extLst>
      <p:ext uri="{BB962C8B-B14F-4D97-AF65-F5344CB8AC3E}">
        <p14:creationId xmlns:p14="http://schemas.microsoft.com/office/powerpoint/2010/main" val="553193483"/>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 id="2147483857" r:id="rId19"/>
    <p:sldLayoutId id="2147483858" r:id="rId20"/>
    <p:sldLayoutId id="2147483859" r:id="rId21"/>
    <p:sldLayoutId id="2147483860" r:id="rId22"/>
    <p:sldLayoutId id="2147483861" r:id="rId23"/>
    <p:sldLayoutId id="2147483862" r:id="rId24"/>
    <p:sldLayoutId id="2147483863" r:id="rId25"/>
    <p:sldLayoutId id="2147483864" r:id="rId26"/>
    <p:sldLayoutId id="2147483865" r:id="rId27"/>
    <p:sldLayoutId id="2147483866" r:id="rId28"/>
    <p:sldLayoutId id="2147483867" r:id="rId29"/>
    <p:sldLayoutId id="2147483868" r:id="rId30"/>
    <p:sldLayoutId id="2147483869" r:id="rId31"/>
    <p:sldLayoutId id="2147483870" r:id="rId32"/>
    <p:sldLayoutId id="2147483873" r:id="rId33"/>
  </p:sldLayoutIdLst>
  <p:hf hdr="0" ftr="0" dt="0"/>
  <p:txStyles>
    <p:titleStyle>
      <a:lvl1pPr algn="ctr" defTabSz="502920" rtl="0" eaLnBrk="1" latinLnBrk="0" hangingPunct="1">
        <a:spcBef>
          <a:spcPct val="0"/>
        </a:spcBef>
        <a:buNone/>
        <a:defRPr sz="4840" kern="1200">
          <a:solidFill>
            <a:schemeClr val="tx1"/>
          </a:solidFill>
          <a:latin typeface="+mj-lt"/>
          <a:ea typeface="+mj-ea"/>
          <a:cs typeface="+mj-cs"/>
        </a:defRPr>
      </a:lvl1pPr>
    </p:titleStyle>
    <p:bodyStyle>
      <a:lvl1pPr marL="377190" indent="-377190" algn="l" defTabSz="502920" rtl="0" eaLnBrk="1" latinLnBrk="0" hangingPunct="1">
        <a:spcBef>
          <a:spcPct val="20000"/>
        </a:spcBef>
        <a:buFont typeface="Arial"/>
        <a:buChar char="•"/>
        <a:defRPr sz="3520" kern="1200">
          <a:solidFill>
            <a:schemeClr val="tx1"/>
          </a:solidFill>
          <a:latin typeface="+mn-lt"/>
          <a:ea typeface="+mn-ea"/>
          <a:cs typeface="+mn-cs"/>
        </a:defRPr>
      </a:lvl1pPr>
      <a:lvl2pPr marL="817245" indent="-314325" algn="l" defTabSz="502920" rtl="0" eaLnBrk="1" latinLnBrk="0" hangingPunct="1">
        <a:spcBef>
          <a:spcPct val="20000"/>
        </a:spcBef>
        <a:buFont typeface="Arial"/>
        <a:buChar char="–"/>
        <a:defRPr sz="3080" kern="1200">
          <a:solidFill>
            <a:schemeClr val="tx1"/>
          </a:solidFill>
          <a:latin typeface="+mn-lt"/>
          <a:ea typeface="+mn-ea"/>
          <a:cs typeface="+mn-cs"/>
        </a:defRPr>
      </a:lvl2pPr>
      <a:lvl3pPr marL="1257300" indent="-251460" algn="l" defTabSz="502920" rtl="0" eaLnBrk="1" latinLnBrk="0" hangingPunct="1">
        <a:spcBef>
          <a:spcPct val="20000"/>
        </a:spcBef>
        <a:buFont typeface="Arial"/>
        <a:buChar char="•"/>
        <a:defRPr sz="2640" kern="1200">
          <a:solidFill>
            <a:schemeClr val="tx1"/>
          </a:solidFill>
          <a:latin typeface="+mn-lt"/>
          <a:ea typeface="+mn-ea"/>
          <a:cs typeface="+mn-cs"/>
        </a:defRPr>
      </a:lvl3pPr>
      <a:lvl4pPr marL="1760220" indent="-251460" algn="l" defTabSz="502920" rtl="0" eaLnBrk="1" latinLnBrk="0" hangingPunct="1">
        <a:spcBef>
          <a:spcPct val="20000"/>
        </a:spcBef>
        <a:buFont typeface="Arial"/>
        <a:buChar char="–"/>
        <a:defRPr sz="2200" kern="1200">
          <a:solidFill>
            <a:schemeClr val="tx1"/>
          </a:solidFill>
          <a:latin typeface="+mn-lt"/>
          <a:ea typeface="+mn-ea"/>
          <a:cs typeface="+mn-cs"/>
        </a:defRPr>
      </a:lvl4pPr>
      <a:lvl5pPr marL="2263140" indent="-251460" algn="l" defTabSz="502920" rtl="0" eaLnBrk="1" latinLnBrk="0" hangingPunct="1">
        <a:spcBef>
          <a:spcPct val="20000"/>
        </a:spcBef>
        <a:buFont typeface="Arial"/>
        <a:buChar char="»"/>
        <a:defRPr sz="2200" kern="1200">
          <a:solidFill>
            <a:schemeClr val="tx1"/>
          </a:solidFill>
          <a:latin typeface="+mn-lt"/>
          <a:ea typeface="+mn-ea"/>
          <a:cs typeface="+mn-cs"/>
        </a:defRPr>
      </a:lvl5pPr>
      <a:lvl6pPr marL="2766060" indent="-251460" algn="l" defTabSz="502920" rtl="0" eaLnBrk="1" latinLnBrk="0" hangingPunct="1">
        <a:spcBef>
          <a:spcPct val="20000"/>
        </a:spcBef>
        <a:buFont typeface="Arial"/>
        <a:buChar char="•"/>
        <a:defRPr sz="2200" kern="1200">
          <a:solidFill>
            <a:schemeClr val="tx1"/>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2920" rtl="0" eaLnBrk="1" latinLnBrk="0" hangingPunct="1">
        <a:defRPr sz="1980" kern="1200">
          <a:solidFill>
            <a:schemeClr val="tx1"/>
          </a:solidFill>
          <a:latin typeface="+mn-lt"/>
          <a:ea typeface="+mn-ea"/>
          <a:cs typeface="+mn-cs"/>
        </a:defRPr>
      </a:lvl1pPr>
      <a:lvl2pPr marL="502920" algn="l" defTabSz="502920" rtl="0" eaLnBrk="1" latinLnBrk="0" hangingPunct="1">
        <a:defRPr sz="1980" kern="1200">
          <a:solidFill>
            <a:schemeClr val="tx1"/>
          </a:solidFill>
          <a:latin typeface="+mn-lt"/>
          <a:ea typeface="+mn-ea"/>
          <a:cs typeface="+mn-cs"/>
        </a:defRPr>
      </a:lvl2pPr>
      <a:lvl3pPr marL="1005840" algn="l" defTabSz="502920" rtl="0" eaLnBrk="1" latinLnBrk="0" hangingPunct="1">
        <a:defRPr sz="1980" kern="1200">
          <a:solidFill>
            <a:schemeClr val="tx1"/>
          </a:solidFill>
          <a:latin typeface="+mn-lt"/>
          <a:ea typeface="+mn-ea"/>
          <a:cs typeface="+mn-cs"/>
        </a:defRPr>
      </a:lvl3pPr>
      <a:lvl4pPr marL="1508760" algn="l" defTabSz="502920" rtl="0" eaLnBrk="1" latinLnBrk="0" hangingPunct="1">
        <a:defRPr sz="1980" kern="1200">
          <a:solidFill>
            <a:schemeClr val="tx1"/>
          </a:solidFill>
          <a:latin typeface="+mn-lt"/>
          <a:ea typeface="+mn-ea"/>
          <a:cs typeface="+mn-cs"/>
        </a:defRPr>
      </a:lvl4pPr>
      <a:lvl5pPr marL="2011680" algn="l" defTabSz="502920" rtl="0" eaLnBrk="1" latinLnBrk="0" hangingPunct="1">
        <a:defRPr sz="1980" kern="1200">
          <a:solidFill>
            <a:schemeClr val="tx1"/>
          </a:solidFill>
          <a:latin typeface="+mn-lt"/>
          <a:ea typeface="+mn-ea"/>
          <a:cs typeface="+mn-cs"/>
        </a:defRPr>
      </a:lvl5pPr>
      <a:lvl6pPr marL="2514600" algn="l" defTabSz="502920" rtl="0" eaLnBrk="1" latinLnBrk="0" hangingPunct="1">
        <a:defRPr sz="1980" kern="1200">
          <a:solidFill>
            <a:schemeClr val="tx1"/>
          </a:solidFill>
          <a:latin typeface="+mn-lt"/>
          <a:ea typeface="+mn-ea"/>
          <a:cs typeface="+mn-cs"/>
        </a:defRPr>
      </a:lvl6pPr>
      <a:lvl7pPr marL="3017520" algn="l" defTabSz="502920" rtl="0" eaLnBrk="1" latinLnBrk="0" hangingPunct="1">
        <a:defRPr sz="1980" kern="1200">
          <a:solidFill>
            <a:schemeClr val="tx1"/>
          </a:solidFill>
          <a:latin typeface="+mn-lt"/>
          <a:ea typeface="+mn-ea"/>
          <a:cs typeface="+mn-cs"/>
        </a:defRPr>
      </a:lvl7pPr>
      <a:lvl8pPr marL="3520440" algn="l" defTabSz="502920" rtl="0" eaLnBrk="1" latinLnBrk="0" hangingPunct="1">
        <a:defRPr sz="1980" kern="1200">
          <a:solidFill>
            <a:schemeClr val="tx1"/>
          </a:solidFill>
          <a:latin typeface="+mn-lt"/>
          <a:ea typeface="+mn-ea"/>
          <a:cs typeface="+mn-cs"/>
        </a:defRPr>
      </a:lvl8pPr>
      <a:lvl9pPr marL="4023360" algn="l" defTabSz="502920" rtl="0" eaLnBrk="1" latinLnBrk="0" hangingPunct="1">
        <a:defRPr sz="198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417">
          <p15:clr>
            <a:srgbClr val="F26B43"/>
          </p15:clr>
        </p15:guide>
        <p15:guide id="2" pos="374">
          <p15:clr>
            <a:srgbClr val="F26B43"/>
          </p15:clr>
        </p15:guide>
        <p15:guide id="3" pos="773">
          <p15:clr>
            <a:srgbClr val="F26B43"/>
          </p15:clr>
        </p15:guide>
        <p15:guide id="4" pos="872">
          <p15:clr>
            <a:srgbClr val="F26B43"/>
          </p15:clr>
        </p15:guide>
        <p15:guide id="5" pos="1222">
          <p15:clr>
            <a:srgbClr val="F26B43"/>
          </p15:clr>
        </p15:guide>
        <p15:guide id="6" pos="1322">
          <p15:clr>
            <a:srgbClr val="F26B43"/>
          </p15:clr>
        </p15:guide>
        <p15:guide id="7" pos="1696">
          <p15:clr>
            <a:srgbClr val="F26B43"/>
          </p15:clr>
        </p15:guide>
        <p15:guide id="8" pos="1796">
          <p15:clr>
            <a:srgbClr val="F26B43"/>
          </p15:clr>
        </p15:guide>
        <p15:guide id="9" pos="2170">
          <p15:clr>
            <a:srgbClr val="F26B43"/>
          </p15:clr>
        </p15:guide>
        <p15:guide id="10" pos="2270">
          <p15:clr>
            <a:srgbClr val="F26B43"/>
          </p15:clr>
        </p15:guide>
        <p15:guide id="11" pos="2644">
          <p15:clr>
            <a:srgbClr val="F26B43"/>
          </p15:clr>
        </p15:guide>
        <p15:guide id="12" pos="2743">
          <p15:clr>
            <a:srgbClr val="F26B43"/>
          </p15:clr>
        </p15:guide>
        <p15:guide id="13" pos="3119">
          <p15:clr>
            <a:srgbClr val="F26B43"/>
          </p15:clr>
        </p15:guide>
        <p15:guide id="14" pos="5563">
          <p15:clr>
            <a:srgbClr val="F26B43"/>
          </p15:clr>
        </p15:guide>
        <p15:guide id="15" pos="4640">
          <p15:clr>
            <a:srgbClr val="F26B43"/>
          </p15:clr>
        </p15:guide>
        <p15:guide id="16" pos="5464">
          <p15:clr>
            <a:srgbClr val="F26B43"/>
          </p15:clr>
        </p15:guide>
        <p15:guide id="17" pos="5937">
          <p15:clr>
            <a:srgbClr val="F26B43"/>
          </p15:clr>
        </p15:guide>
        <p15:guide id="18" pos="3692">
          <p15:clr>
            <a:srgbClr val="F26B43"/>
          </p15:clr>
        </p15:guide>
        <p15:guide id="19" pos="4041">
          <p15:clr>
            <a:srgbClr val="F26B43"/>
          </p15:clr>
        </p15:guide>
        <p15:guide id="20" pos="4166">
          <p15:clr>
            <a:srgbClr val="F26B43"/>
          </p15:clr>
        </p15:guide>
        <p15:guide id="21" pos="4516">
          <p15:clr>
            <a:srgbClr val="F26B43"/>
          </p15:clr>
        </p15:guide>
        <p15:guide id="22" pos="4990">
          <p15:clr>
            <a:srgbClr val="F26B43"/>
          </p15:clr>
        </p15:guide>
        <p15:guide id="23" pos="5089">
          <p15:clr>
            <a:srgbClr val="F26B43"/>
          </p15:clr>
        </p15:guide>
        <p15:guide id="24" pos="3593">
          <p15:clr>
            <a:srgbClr val="F26B43"/>
          </p15:clr>
        </p15:guide>
        <p15:guide id="25" pos="3218">
          <p15:clr>
            <a:srgbClr val="F26B43"/>
          </p15:clr>
        </p15:guide>
        <p15:guide id="26" orient="horz" pos="1009">
          <p15:clr>
            <a:srgbClr val="F26B43"/>
          </p15:clr>
        </p15:guide>
        <p15:guide id="27" orient="horz" pos="1112">
          <p15:clr>
            <a:srgbClr val="F26B43"/>
          </p15:clr>
        </p15:guide>
        <p15:guide id="28" orient="horz" pos="1805">
          <p15:clr>
            <a:srgbClr val="F26B43"/>
          </p15:clr>
        </p15:guide>
        <p15:guide id="29" orient="horz" pos="1702">
          <p15:clr>
            <a:srgbClr val="F26B43"/>
          </p15:clr>
        </p15:guide>
        <p15:guide id="30" orient="horz" pos="2397">
          <p15:clr>
            <a:srgbClr val="F26B43"/>
          </p15:clr>
        </p15:guide>
        <p15:guide id="31" orient="horz" pos="3887">
          <p15:clr>
            <a:srgbClr val="F26B43"/>
          </p15:clr>
        </p15:guide>
        <p15:guide id="32" orient="horz" pos="3091">
          <p15:clr>
            <a:srgbClr val="F26B43"/>
          </p15:clr>
        </p15:guide>
        <p15:guide id="33" orient="horz" pos="4479">
          <p15:clr>
            <a:srgbClr val="F26B43"/>
          </p15:clr>
        </p15:guide>
        <p15:guide id="34" orient="horz" pos="3784">
          <p15:clr>
            <a:srgbClr val="F26B43"/>
          </p15:clr>
        </p15:guide>
        <p15:guide id="35" orient="horz" pos="3194">
          <p15:clr>
            <a:srgbClr val="F26B43"/>
          </p15:clr>
        </p15:guide>
        <p15:guide id="36" orient="horz" pos="249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slideLayout" Target="../slideLayouts/slideLayout39.xml"/><Relationship Id="rId4" Type="http://schemas.openxmlformats.org/officeDocument/2006/relationships/tags" Target="../tags/tag51.xml"/></Relationships>
</file>

<file path=ppt/slides/_rels/slide11.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hyperlink" Target="http://www.ville.matane.qc.ca/vie-municipale/consultation-lieux-de-diffusion.html"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8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9.jp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1.xml"/><Relationship Id="rId5" Type="http://schemas.openxmlformats.org/officeDocument/2006/relationships/slideLayout" Target="../slideLayouts/slideLayout41.xml"/><Relationship Id="rId4"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13.xml"/><Relationship Id="rId5" Type="http://schemas.openxmlformats.org/officeDocument/2006/relationships/tags" Target="../tags/tag17.xml"/><Relationship Id="rId4" Type="http://schemas.openxmlformats.org/officeDocument/2006/relationships/tags" Target="../tags/tag16.xml"/></Relationships>
</file>

<file path=ppt/slides/_rels/slide8.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tags" Target="../tags/tag35.xml"/><Relationship Id="rId26" Type="http://schemas.openxmlformats.org/officeDocument/2006/relationships/tags" Target="../tags/tag43.xml"/><Relationship Id="rId3" Type="http://schemas.openxmlformats.org/officeDocument/2006/relationships/tags" Target="../tags/tag20.xml"/><Relationship Id="rId21" Type="http://schemas.openxmlformats.org/officeDocument/2006/relationships/tags" Target="../tags/tag38.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5" Type="http://schemas.openxmlformats.org/officeDocument/2006/relationships/tags" Target="../tags/tag42.xml"/><Relationship Id="rId2" Type="http://schemas.openxmlformats.org/officeDocument/2006/relationships/tags" Target="../tags/tag19.xml"/><Relationship Id="rId16" Type="http://schemas.openxmlformats.org/officeDocument/2006/relationships/tags" Target="../tags/tag33.xml"/><Relationship Id="rId20" Type="http://schemas.openxmlformats.org/officeDocument/2006/relationships/tags" Target="../tags/tag37.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24" Type="http://schemas.openxmlformats.org/officeDocument/2006/relationships/tags" Target="../tags/tag41.xml"/><Relationship Id="rId5" Type="http://schemas.openxmlformats.org/officeDocument/2006/relationships/tags" Target="../tags/tag22.xml"/><Relationship Id="rId15" Type="http://schemas.openxmlformats.org/officeDocument/2006/relationships/tags" Target="../tags/tag32.xml"/><Relationship Id="rId23" Type="http://schemas.openxmlformats.org/officeDocument/2006/relationships/tags" Target="../tags/tag40.xml"/><Relationship Id="rId28" Type="http://schemas.openxmlformats.org/officeDocument/2006/relationships/notesSlide" Target="../notesSlides/notesSlide3.xml"/><Relationship Id="rId10" Type="http://schemas.openxmlformats.org/officeDocument/2006/relationships/tags" Target="../tags/tag27.xml"/><Relationship Id="rId19" Type="http://schemas.openxmlformats.org/officeDocument/2006/relationships/tags" Target="../tags/tag36.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 Id="rId22" Type="http://schemas.openxmlformats.org/officeDocument/2006/relationships/tags" Target="../tags/tag39.xml"/><Relationship Id="rId27"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Layout" Target="../slideLayouts/slideLayout13.xml"/><Relationship Id="rId4" Type="http://schemas.openxmlformats.org/officeDocument/2006/relationships/tags" Target="../tags/tag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Page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0580" cy="7772400"/>
          </a:xfrm>
          <a:prstGeom prst="rect">
            <a:avLst/>
          </a:prstGeom>
        </p:spPr>
      </p:pic>
      <p:sp>
        <p:nvSpPr>
          <p:cNvPr id="5" name="Rectangle 4"/>
          <p:cNvSpPr/>
          <p:nvPr/>
        </p:nvSpPr>
        <p:spPr>
          <a:xfrm>
            <a:off x="0" y="1567168"/>
            <a:ext cx="10142161" cy="3103698"/>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lIns="101882" tIns="50941" rIns="101882" bIns="5094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CA" sz="6500" cap="all" dirty="0" smtClean="0">
                <a:ln w="0"/>
                <a:solidFill>
                  <a:srgbClr val="0080FF"/>
                </a:solidFill>
                <a:latin typeface="Copperplate Gothic Light"/>
                <a:cs typeface="Copperplate Gothic Light"/>
              </a:rPr>
              <a:t>ÉTUDE DE MARCHÉ</a:t>
            </a:r>
          </a:p>
          <a:p>
            <a:pPr algn="ctr"/>
            <a:r>
              <a:rPr lang="fr-CA" sz="6500" cap="all" dirty="0" smtClean="0">
                <a:ln w="0"/>
                <a:solidFill>
                  <a:srgbClr val="0080FF"/>
                </a:solidFill>
                <a:latin typeface="Copperplate Gothic Light"/>
                <a:cs typeface="Copperplate Gothic Light"/>
              </a:rPr>
              <a:t>SALLE MULTIFONCTIONELLE</a:t>
            </a:r>
            <a:endParaRPr lang="fr-CA" sz="6500" cap="all" dirty="0">
              <a:ln w="0"/>
              <a:solidFill>
                <a:srgbClr val="0080FF"/>
              </a:solidFill>
              <a:latin typeface="Copperplate Gothic Light"/>
              <a:cs typeface="Copperplate Gothic Light"/>
            </a:endParaRPr>
          </a:p>
        </p:txBody>
      </p:sp>
    </p:spTree>
    <p:extLst>
      <p:ext uri="{BB962C8B-B14F-4D97-AF65-F5344CB8AC3E}">
        <p14:creationId xmlns:p14="http://schemas.microsoft.com/office/powerpoint/2010/main" val="3776825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custDataLst>
              <p:tags r:id="rId1"/>
            </p:custDataLst>
          </p:nvPr>
        </p:nvSpPr>
        <p:spPr/>
        <p:txBody>
          <a:bodyPr>
            <a:normAutofit/>
          </a:bodyPr>
          <a:lstStyle/>
          <a:p>
            <a:r>
              <a:rPr lang="fr-CA" dirty="0"/>
              <a:t>Conclusions </a:t>
            </a:r>
          </a:p>
        </p:txBody>
      </p:sp>
      <p:sp>
        <p:nvSpPr>
          <p:cNvPr id="9" name="Espace réservé du contenu 1"/>
          <p:cNvSpPr txBox="1">
            <a:spLocks/>
          </p:cNvSpPr>
          <p:nvPr>
            <p:custDataLst>
              <p:tags r:id="rId2"/>
            </p:custDataLst>
          </p:nvPr>
        </p:nvSpPr>
        <p:spPr>
          <a:xfrm>
            <a:off x="5837577" y="4221088"/>
            <a:ext cx="3602583" cy="554462"/>
          </a:xfrm>
          <a:prstGeom prst="rect">
            <a:avLst/>
          </a:prstGeom>
          <a:solidFill>
            <a:srgbClr val="491D76"/>
          </a:solidFill>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1540" dirty="0">
                <a:solidFill>
                  <a:schemeClr val="bg1"/>
                </a:solidFill>
                <a:latin typeface="+mj-lt"/>
              </a:rPr>
              <a:t>Constats stratégiques</a:t>
            </a:r>
          </a:p>
        </p:txBody>
      </p:sp>
      <p:sp>
        <p:nvSpPr>
          <p:cNvPr id="10" name="Espace réservé du contenu 1"/>
          <p:cNvSpPr txBox="1">
            <a:spLocks/>
          </p:cNvSpPr>
          <p:nvPr>
            <p:custDataLst>
              <p:tags r:id="rId3"/>
            </p:custDataLst>
          </p:nvPr>
        </p:nvSpPr>
        <p:spPr>
          <a:xfrm>
            <a:off x="5837577" y="4839886"/>
            <a:ext cx="3602583" cy="554462"/>
          </a:xfrm>
          <a:prstGeom prst="rect">
            <a:avLst/>
          </a:prstGeom>
          <a:solidFill>
            <a:srgbClr val="491D76"/>
          </a:solidFill>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1540" dirty="0">
                <a:solidFill>
                  <a:schemeClr val="bg1"/>
                </a:solidFill>
                <a:latin typeface="+mj-lt"/>
              </a:rPr>
              <a:t>Estimation du marché potentiel</a:t>
            </a:r>
          </a:p>
        </p:txBody>
      </p:sp>
      <p:sp>
        <p:nvSpPr>
          <p:cNvPr id="5" name="Espace réservé du contenu 1"/>
          <p:cNvSpPr txBox="1">
            <a:spLocks/>
          </p:cNvSpPr>
          <p:nvPr>
            <p:custDataLst>
              <p:tags r:id="rId4"/>
            </p:custDataLst>
          </p:nvPr>
        </p:nvSpPr>
        <p:spPr>
          <a:xfrm>
            <a:off x="5837577" y="5486676"/>
            <a:ext cx="3602583" cy="554462"/>
          </a:xfrm>
          <a:prstGeom prst="rect">
            <a:avLst/>
          </a:prstGeom>
          <a:solidFill>
            <a:srgbClr val="491D76"/>
          </a:solidFill>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1540" dirty="0">
                <a:solidFill>
                  <a:schemeClr val="bg1"/>
                </a:solidFill>
                <a:latin typeface="+mj-lt"/>
              </a:rPr>
              <a:t>Recommandations</a:t>
            </a:r>
          </a:p>
        </p:txBody>
      </p:sp>
    </p:spTree>
    <p:extLst>
      <p:ext uri="{BB962C8B-B14F-4D97-AF65-F5344CB8AC3E}">
        <p14:creationId xmlns:p14="http://schemas.microsoft.com/office/powerpoint/2010/main" val="3129272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p:txBody>
          <a:bodyPr/>
          <a:lstStyle/>
          <a:p>
            <a:r>
              <a:rPr lang="fr-CA"/>
              <a:t>Constats stratégiques  </a:t>
            </a:r>
            <a:endParaRPr lang="fr-CA" dirty="0"/>
          </a:p>
        </p:txBody>
      </p:sp>
      <p:sp>
        <p:nvSpPr>
          <p:cNvPr id="2" name="Espace réservé du texte 1"/>
          <p:cNvSpPr>
            <a:spLocks noGrp="1"/>
          </p:cNvSpPr>
          <p:nvPr>
            <p:ph type="body" sz="quarter" idx="11"/>
            <p:custDataLst>
              <p:tags r:id="rId2"/>
            </p:custDataLst>
          </p:nvPr>
        </p:nvSpPr>
        <p:spPr/>
        <p:txBody>
          <a:bodyPr/>
          <a:lstStyle/>
          <a:p>
            <a:r>
              <a:rPr lang="fr-CA" sz="1600" dirty="0"/>
              <a:t>Faits saillants sur le marché des spectacles     </a:t>
            </a:r>
          </a:p>
          <a:p>
            <a:pPr lvl="1"/>
            <a:r>
              <a:rPr lang="fr-CA" sz="1600" dirty="0"/>
              <a:t>Le marché du spectacle se porte bien au Québec alors que l’assistance se maintient autour de 6,8 millions d’entrées par an et les indicateurs de rendement ont augmenté en cinq ans (taux d’occupation, revenus de billetterie et revenus moyens par spectateur). </a:t>
            </a:r>
          </a:p>
          <a:p>
            <a:pPr lvl="1"/>
            <a:r>
              <a:rPr lang="fr-CA" sz="1600" dirty="0"/>
              <a:t>Montréal et Québec s’accaparent la part du lion, alors que les autres régions de la province se partagent 35 % de l’assistance, 26 % des revenus pour 41 % des représentations.</a:t>
            </a:r>
          </a:p>
          <a:p>
            <a:pPr lvl="2"/>
            <a:r>
              <a:rPr lang="fr-CA" sz="1600" dirty="0"/>
              <a:t>Au Bas-Saint-Laurent depuis 10 ans : </a:t>
            </a:r>
          </a:p>
          <a:p>
            <a:pPr lvl="3"/>
            <a:r>
              <a:rPr lang="fr-CA" sz="1400" dirty="0"/>
              <a:t>l’assistance moyenne aux représentations payantes a cru de 11,4 % avec une moyenne de 104 000 spectateurs depuis cinq ans;</a:t>
            </a:r>
          </a:p>
          <a:p>
            <a:pPr lvl="3"/>
            <a:r>
              <a:rPr lang="fr-CA" sz="1400" dirty="0"/>
              <a:t>Le taux d’occupation a crû de 7,6 % pour s’établir à 63,4 % pendant que le nombre de salles est passée de 34 à 26. </a:t>
            </a:r>
          </a:p>
          <a:p>
            <a:pPr lvl="2"/>
            <a:r>
              <a:rPr lang="fr-CA" sz="1600" dirty="0"/>
              <a:t>En Gaspésie–Îles-de-la-Madeleine depuis 10 ans : </a:t>
            </a:r>
          </a:p>
          <a:p>
            <a:pPr lvl="3"/>
            <a:r>
              <a:rPr lang="fr-CA" sz="1400" dirty="0"/>
              <a:t>L’assistance moyenne aux représentations payantes a crû de 33 % avec une moyenne de 49 000 spectateurs depuis cinq ans;</a:t>
            </a:r>
          </a:p>
          <a:p>
            <a:pPr lvl="3"/>
            <a:r>
              <a:rPr lang="fr-CA" sz="1400" dirty="0"/>
              <a:t>Le taux d’occupation a diminué sensiblement de 66,6 % à 63 % pendant que les salles de diffusion sont passé de 17 à 29.  </a:t>
            </a:r>
            <a:endParaRPr lang="fr-CA" sz="1600" dirty="0"/>
          </a:p>
        </p:txBody>
      </p:sp>
      <p:sp>
        <p:nvSpPr>
          <p:cNvPr id="5" name="Espace réservé du texte 4">
            <a:extLst>
              <a:ext uri="{FF2B5EF4-FFF2-40B4-BE49-F238E27FC236}">
                <a16:creationId xmlns="" xmlns:a16="http://schemas.microsoft.com/office/drawing/2014/main" id="{B2FDCADC-727B-42BB-A9C8-FE2AA5ABF5CC}"/>
              </a:ext>
            </a:extLst>
          </p:cNvPr>
          <p:cNvSpPr txBox="1">
            <a:spLocks/>
          </p:cNvSpPr>
          <p:nvPr>
            <p:custDataLst>
              <p:tags r:id="rId3"/>
            </p:custDataLst>
          </p:nvPr>
        </p:nvSpPr>
        <p:spPr>
          <a:xfrm>
            <a:off x="584607" y="1335145"/>
            <a:ext cx="9473793" cy="4860691"/>
          </a:xfrm>
          <a:prstGeom prst="rect">
            <a:avLst/>
          </a:prstGeom>
        </p:spPr>
        <p:txBody>
          <a:bodyPr vert="horz" lIns="0"/>
          <a:lstStyle>
            <a:lvl1pPr marL="0" indent="0" algn="l" defTabSz="502920" rtl="0" eaLnBrk="1" latinLnBrk="0" hangingPunct="1">
              <a:lnSpc>
                <a:spcPct val="110000"/>
              </a:lnSpc>
              <a:spcBef>
                <a:spcPts val="660"/>
              </a:spcBef>
              <a:spcAft>
                <a:spcPts val="660"/>
              </a:spcAft>
              <a:buClr>
                <a:srgbClr val="4F2D7F"/>
              </a:buClr>
              <a:buFont typeface="Wingdings" panose="05000000000000000000" pitchFamily="2" charset="2"/>
              <a:buNone/>
              <a:defRPr sz="1800" b="1" kern="1200">
                <a:solidFill>
                  <a:srgbClr val="00A7B5"/>
                </a:solidFill>
                <a:latin typeface="+mn-lt"/>
                <a:ea typeface="+mn-ea"/>
                <a:cs typeface="+mn-cs"/>
              </a:defRPr>
            </a:lvl1pPr>
            <a:lvl2pPr marL="0" indent="0" algn="l" defTabSz="502920" rtl="0" eaLnBrk="1" latinLnBrk="0" hangingPunct="1">
              <a:lnSpc>
                <a:spcPct val="110000"/>
              </a:lnSpc>
              <a:spcBef>
                <a:spcPts val="660"/>
              </a:spcBef>
              <a:spcAft>
                <a:spcPts val="660"/>
              </a:spcAft>
              <a:buClr>
                <a:srgbClr val="4F2D7F"/>
              </a:buClr>
              <a:buSzPct val="115000"/>
              <a:buFont typeface="Wingdings" panose="05000000000000000000" pitchFamily="2" charset="2"/>
              <a:buNone/>
              <a:defRPr sz="1700" kern="1200">
                <a:solidFill>
                  <a:schemeClr val="tx1"/>
                </a:solidFill>
                <a:latin typeface="+mn-lt"/>
                <a:ea typeface="+mn-ea"/>
                <a:cs typeface="+mn-cs"/>
              </a:defRPr>
            </a:lvl2pPr>
            <a:lvl3pPr marL="378937" indent="-378937" algn="l" defTabSz="502920" rtl="0" eaLnBrk="1" latinLnBrk="0" hangingPunct="1">
              <a:lnSpc>
                <a:spcPct val="110000"/>
              </a:lnSpc>
              <a:spcBef>
                <a:spcPts val="440"/>
              </a:spcBef>
              <a:spcAft>
                <a:spcPts val="440"/>
              </a:spcAft>
              <a:buClr>
                <a:srgbClr val="4F2D7F"/>
              </a:buClr>
              <a:buSzPct val="120000"/>
              <a:buFont typeface="Wingdings" panose="05000000000000000000" pitchFamily="2" charset="2"/>
              <a:buChar char="§"/>
              <a:defRPr sz="1700" kern="1200">
                <a:solidFill>
                  <a:schemeClr val="tx1"/>
                </a:solidFill>
                <a:latin typeface="+mn-lt"/>
                <a:ea typeface="+mn-ea"/>
                <a:cs typeface="+mn-cs"/>
              </a:defRPr>
            </a:lvl3pPr>
            <a:lvl4pPr marL="757873" indent="-378937" algn="l" defTabSz="502920" rtl="0" eaLnBrk="1" latinLnBrk="0" hangingPunct="1">
              <a:lnSpc>
                <a:spcPct val="110000"/>
              </a:lnSpc>
              <a:spcBef>
                <a:spcPts val="440"/>
              </a:spcBef>
              <a:spcAft>
                <a:spcPts val="440"/>
              </a:spcAft>
              <a:buClr>
                <a:srgbClr val="4F2D7F"/>
              </a:buClr>
              <a:buSzPct val="120000"/>
              <a:buFont typeface="Arial" panose="020B0604020202020204" pitchFamily="34" charset="0"/>
              <a:buChar char="•"/>
              <a:defRPr sz="1600" kern="1200">
                <a:solidFill>
                  <a:schemeClr val="tx1"/>
                </a:solidFill>
                <a:latin typeface="+mn-lt"/>
                <a:ea typeface="+mn-ea"/>
                <a:cs typeface="+mn-cs"/>
              </a:defRPr>
            </a:lvl4pPr>
            <a:lvl5pPr marL="1136809" indent="-378937" algn="l" defTabSz="502920" rtl="0" eaLnBrk="1" latinLnBrk="0" hangingPunct="1">
              <a:spcBef>
                <a:spcPts val="330"/>
              </a:spcBef>
              <a:spcAft>
                <a:spcPts val="330"/>
              </a:spcAft>
              <a:buClr>
                <a:srgbClr val="4F2D7F"/>
              </a:buClr>
              <a:buSzPct val="120000"/>
              <a:buFont typeface="Arial Narrow" panose="020B0606020202030204" pitchFamily="34" charset="0"/>
              <a:buChar char="–"/>
              <a:defRPr sz="1600" kern="1200">
                <a:solidFill>
                  <a:schemeClr val="tx1"/>
                </a:solidFill>
                <a:latin typeface="+mn-lt"/>
                <a:ea typeface="+mn-ea"/>
                <a:cs typeface="+mn-cs"/>
              </a:defRPr>
            </a:lvl5pPr>
            <a:lvl6pPr marL="2766060" indent="-251460" algn="l" defTabSz="502920" rtl="0" eaLnBrk="1" latinLnBrk="0" hangingPunct="1">
              <a:spcBef>
                <a:spcPct val="20000"/>
              </a:spcBef>
              <a:buFont typeface="Arial"/>
              <a:buChar char="•"/>
              <a:defRPr sz="2200" kern="1200">
                <a:solidFill>
                  <a:schemeClr val="tx1"/>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marL="0" marR="0" lvl="1" indent="0" algn="l" defTabSz="502920" rtl="0" eaLnBrk="1" fontAlgn="auto" latinLnBrk="0" hangingPunct="1">
              <a:lnSpc>
                <a:spcPct val="110000"/>
              </a:lnSpc>
              <a:spcBef>
                <a:spcPts val="660"/>
              </a:spcBef>
              <a:spcAft>
                <a:spcPts val="660"/>
              </a:spcAft>
              <a:buClr>
                <a:srgbClr val="4F2D7F"/>
              </a:buClr>
              <a:buSzPct val="115000"/>
              <a:buFont typeface="Wingdings" panose="05000000000000000000" pitchFamily="2" charset="2"/>
              <a:buNone/>
              <a:tabLst/>
              <a:defRPr/>
            </a:pPr>
            <a:r>
              <a:rPr kumimoji="0" lang="fr-CA" sz="1400" b="0" i="0" u="none" strike="noStrike" kern="1200" cap="none" spc="0" normalizeH="0" noProof="0" dirty="0">
                <a:ln>
                  <a:noFill/>
                </a:ln>
                <a:solidFill>
                  <a:schemeClr val="tx1"/>
                </a:solidFill>
                <a:effectLst/>
                <a:uLnTx/>
                <a:uFillTx/>
                <a:latin typeface="+mn-lt"/>
                <a:ea typeface="+mn-ea"/>
                <a:cs typeface="+mn-cs"/>
              </a:rPr>
              <a:t> </a:t>
            </a:r>
            <a:endParaRPr kumimoji="0" lang="fr-CA"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43748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p:txBody>
          <a:bodyPr/>
          <a:lstStyle/>
          <a:p>
            <a:r>
              <a:rPr lang="fr-CA"/>
              <a:t>Constats stratégiques  </a:t>
            </a:r>
            <a:endParaRPr lang="fr-CA" dirty="0"/>
          </a:p>
        </p:txBody>
      </p:sp>
      <p:sp>
        <p:nvSpPr>
          <p:cNvPr id="2" name="Espace réservé du texte 1"/>
          <p:cNvSpPr>
            <a:spLocks noGrp="1"/>
          </p:cNvSpPr>
          <p:nvPr>
            <p:ph type="body" sz="quarter" idx="11"/>
            <p:custDataLst>
              <p:tags r:id="rId2"/>
            </p:custDataLst>
          </p:nvPr>
        </p:nvSpPr>
        <p:spPr>
          <a:xfrm>
            <a:off x="599861" y="1601260"/>
            <a:ext cx="8918367" cy="4860691"/>
          </a:xfrm>
        </p:spPr>
        <p:txBody>
          <a:bodyPr/>
          <a:lstStyle/>
          <a:p>
            <a:r>
              <a:rPr lang="fr-CA" sz="1600" dirty="0"/>
              <a:t>Faits saillants sur le marché de Matane     </a:t>
            </a:r>
          </a:p>
          <a:p>
            <a:pPr lvl="2"/>
            <a:r>
              <a:rPr lang="fr-CA" sz="1400" dirty="0"/>
              <a:t>Kaméléart Matane, le diffuseur reconnu par le CALQ, offre une programmation d’une quarantaine de spectacles sur trois saisons, dans trois lieux de diffusion de différente jauge :</a:t>
            </a:r>
          </a:p>
          <a:p>
            <a:pPr lvl="3"/>
            <a:r>
              <a:rPr lang="fr-CA" sz="1400" dirty="0"/>
              <a:t>Le Barachois – 135 sièges</a:t>
            </a:r>
          </a:p>
          <a:p>
            <a:pPr lvl="3"/>
            <a:r>
              <a:rPr lang="fr-CA" sz="1400" dirty="0"/>
              <a:t>La salle Lucien-Bellemare du CEGEP – 458 sièges</a:t>
            </a:r>
          </a:p>
          <a:p>
            <a:pPr lvl="3"/>
            <a:r>
              <a:rPr lang="fr-CA" sz="1400" dirty="0"/>
              <a:t>La salle Albert-Lavoie de la polyvalente – 777 sièges.</a:t>
            </a:r>
          </a:p>
          <a:p>
            <a:pPr marL="377825" lvl="3" indent="-377825">
              <a:buFont typeface="Wingdings" panose="05000000000000000000" pitchFamily="2" charset="2"/>
              <a:buChar char="§"/>
            </a:pPr>
            <a:r>
              <a:rPr lang="fr-CA" sz="1400" dirty="0"/>
              <a:t>Le montage et démontage des équipements entraîne des charges financières accrues pour le diffuseur.  </a:t>
            </a:r>
          </a:p>
          <a:p>
            <a:pPr lvl="2"/>
            <a:r>
              <a:rPr lang="fr-CA" sz="1400" dirty="0"/>
              <a:t>Pour la période allant de janvier 2016 à octobre 2017, le taux d’occupation moyen se situe à 44 %. Il varie passablement selon la discipline artistique, allant de 85,4 % pour l’humour, à 46,2 % pour la variété, 40,7 % pour la musique, 29,2 % pour le théâtre et 12 % pour la danse.  </a:t>
            </a:r>
          </a:p>
          <a:p>
            <a:pPr lvl="2"/>
            <a:r>
              <a:rPr lang="fr-CA" sz="1400" dirty="0"/>
              <a:t>Une analyse des billets vendus par salle permet de constater que : </a:t>
            </a:r>
          </a:p>
          <a:p>
            <a:pPr lvl="3"/>
            <a:r>
              <a:rPr lang="fr-CA" sz="1400" dirty="0"/>
              <a:t>Le taux d’occupation moyen est le plus élevé pour Le Barachois (72,6 %), suivi de la salle Albert-Lavoie (50 %) et de la salle Lucien-Bellemare (31,9 %);</a:t>
            </a:r>
          </a:p>
          <a:p>
            <a:pPr lvl="3"/>
            <a:r>
              <a:rPr lang="fr-CA" sz="1400" dirty="0"/>
              <a:t>Pour le trois quart des représentations, moins de 200 billets ont été vendus ; pour 17 % des représentations, on a vendu entre 200 et 399 billets et plus de 400 billets ont trouvé preneurs dans 8% des cas.</a:t>
            </a:r>
          </a:p>
        </p:txBody>
      </p:sp>
      <p:sp>
        <p:nvSpPr>
          <p:cNvPr id="5" name="Espace réservé du texte 4">
            <a:extLst>
              <a:ext uri="{FF2B5EF4-FFF2-40B4-BE49-F238E27FC236}">
                <a16:creationId xmlns="" xmlns:a16="http://schemas.microsoft.com/office/drawing/2014/main" id="{B2FDCADC-727B-42BB-A9C8-FE2AA5ABF5CC}"/>
              </a:ext>
            </a:extLst>
          </p:cNvPr>
          <p:cNvSpPr txBox="1">
            <a:spLocks/>
          </p:cNvSpPr>
          <p:nvPr>
            <p:custDataLst>
              <p:tags r:id="rId3"/>
            </p:custDataLst>
          </p:nvPr>
        </p:nvSpPr>
        <p:spPr>
          <a:xfrm>
            <a:off x="584607" y="1335145"/>
            <a:ext cx="9473793" cy="4860691"/>
          </a:xfrm>
          <a:prstGeom prst="rect">
            <a:avLst/>
          </a:prstGeom>
        </p:spPr>
        <p:txBody>
          <a:bodyPr vert="horz" lIns="0"/>
          <a:lstStyle>
            <a:lvl1pPr marL="0" indent="0" algn="l" defTabSz="502920" rtl="0" eaLnBrk="1" latinLnBrk="0" hangingPunct="1">
              <a:lnSpc>
                <a:spcPct val="110000"/>
              </a:lnSpc>
              <a:spcBef>
                <a:spcPts val="660"/>
              </a:spcBef>
              <a:spcAft>
                <a:spcPts val="660"/>
              </a:spcAft>
              <a:buClr>
                <a:srgbClr val="4F2D7F"/>
              </a:buClr>
              <a:buFont typeface="Wingdings" panose="05000000000000000000" pitchFamily="2" charset="2"/>
              <a:buNone/>
              <a:defRPr sz="1800" b="1" kern="1200">
                <a:solidFill>
                  <a:srgbClr val="00A7B5"/>
                </a:solidFill>
                <a:latin typeface="+mn-lt"/>
                <a:ea typeface="+mn-ea"/>
                <a:cs typeface="+mn-cs"/>
              </a:defRPr>
            </a:lvl1pPr>
            <a:lvl2pPr marL="0" indent="0" algn="l" defTabSz="502920" rtl="0" eaLnBrk="1" latinLnBrk="0" hangingPunct="1">
              <a:lnSpc>
                <a:spcPct val="110000"/>
              </a:lnSpc>
              <a:spcBef>
                <a:spcPts val="660"/>
              </a:spcBef>
              <a:spcAft>
                <a:spcPts val="660"/>
              </a:spcAft>
              <a:buClr>
                <a:srgbClr val="4F2D7F"/>
              </a:buClr>
              <a:buSzPct val="115000"/>
              <a:buFont typeface="Wingdings" panose="05000000000000000000" pitchFamily="2" charset="2"/>
              <a:buNone/>
              <a:defRPr sz="1700" kern="1200">
                <a:solidFill>
                  <a:schemeClr val="tx1"/>
                </a:solidFill>
                <a:latin typeface="+mn-lt"/>
                <a:ea typeface="+mn-ea"/>
                <a:cs typeface="+mn-cs"/>
              </a:defRPr>
            </a:lvl2pPr>
            <a:lvl3pPr marL="378937" indent="-378937" algn="l" defTabSz="502920" rtl="0" eaLnBrk="1" latinLnBrk="0" hangingPunct="1">
              <a:lnSpc>
                <a:spcPct val="110000"/>
              </a:lnSpc>
              <a:spcBef>
                <a:spcPts val="440"/>
              </a:spcBef>
              <a:spcAft>
                <a:spcPts val="440"/>
              </a:spcAft>
              <a:buClr>
                <a:srgbClr val="4F2D7F"/>
              </a:buClr>
              <a:buSzPct val="120000"/>
              <a:buFont typeface="Wingdings" panose="05000000000000000000" pitchFamily="2" charset="2"/>
              <a:buChar char="§"/>
              <a:defRPr sz="1700" kern="1200">
                <a:solidFill>
                  <a:schemeClr val="tx1"/>
                </a:solidFill>
                <a:latin typeface="+mn-lt"/>
                <a:ea typeface="+mn-ea"/>
                <a:cs typeface="+mn-cs"/>
              </a:defRPr>
            </a:lvl3pPr>
            <a:lvl4pPr marL="757873" indent="-378937" algn="l" defTabSz="502920" rtl="0" eaLnBrk="1" latinLnBrk="0" hangingPunct="1">
              <a:lnSpc>
                <a:spcPct val="110000"/>
              </a:lnSpc>
              <a:spcBef>
                <a:spcPts val="440"/>
              </a:spcBef>
              <a:spcAft>
                <a:spcPts val="440"/>
              </a:spcAft>
              <a:buClr>
                <a:srgbClr val="4F2D7F"/>
              </a:buClr>
              <a:buSzPct val="120000"/>
              <a:buFont typeface="Arial" panose="020B0604020202020204" pitchFamily="34" charset="0"/>
              <a:buChar char="•"/>
              <a:defRPr sz="1600" kern="1200">
                <a:solidFill>
                  <a:schemeClr val="tx1"/>
                </a:solidFill>
                <a:latin typeface="+mn-lt"/>
                <a:ea typeface="+mn-ea"/>
                <a:cs typeface="+mn-cs"/>
              </a:defRPr>
            </a:lvl4pPr>
            <a:lvl5pPr marL="1136809" indent="-378937" algn="l" defTabSz="502920" rtl="0" eaLnBrk="1" latinLnBrk="0" hangingPunct="1">
              <a:spcBef>
                <a:spcPts val="330"/>
              </a:spcBef>
              <a:spcAft>
                <a:spcPts val="330"/>
              </a:spcAft>
              <a:buClr>
                <a:srgbClr val="4F2D7F"/>
              </a:buClr>
              <a:buSzPct val="120000"/>
              <a:buFont typeface="Arial Narrow" panose="020B0606020202030204" pitchFamily="34" charset="0"/>
              <a:buChar char="–"/>
              <a:defRPr sz="1600" kern="1200">
                <a:solidFill>
                  <a:schemeClr val="tx1"/>
                </a:solidFill>
                <a:latin typeface="+mn-lt"/>
                <a:ea typeface="+mn-ea"/>
                <a:cs typeface="+mn-cs"/>
              </a:defRPr>
            </a:lvl5pPr>
            <a:lvl6pPr marL="2766060" indent="-251460" algn="l" defTabSz="502920" rtl="0" eaLnBrk="1" latinLnBrk="0" hangingPunct="1">
              <a:spcBef>
                <a:spcPct val="20000"/>
              </a:spcBef>
              <a:buFont typeface="Arial"/>
              <a:buChar char="•"/>
              <a:defRPr sz="2200" kern="1200">
                <a:solidFill>
                  <a:schemeClr val="tx1"/>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marL="0" marR="0" lvl="1" indent="0" algn="l" defTabSz="502920" rtl="0" eaLnBrk="1" fontAlgn="auto" latinLnBrk="0" hangingPunct="1">
              <a:lnSpc>
                <a:spcPct val="110000"/>
              </a:lnSpc>
              <a:spcBef>
                <a:spcPts val="660"/>
              </a:spcBef>
              <a:spcAft>
                <a:spcPts val="660"/>
              </a:spcAft>
              <a:buClr>
                <a:srgbClr val="4F2D7F"/>
              </a:buClr>
              <a:buSzPct val="115000"/>
              <a:buFont typeface="Wingdings" panose="05000000000000000000" pitchFamily="2" charset="2"/>
              <a:buNone/>
              <a:tabLst/>
              <a:defRPr/>
            </a:pPr>
            <a:r>
              <a:rPr kumimoji="0" lang="fr-CA" sz="1400" b="0" i="0" u="none" strike="noStrike" kern="1200" cap="none" spc="0" normalizeH="0" noProof="0" dirty="0">
                <a:ln>
                  <a:noFill/>
                </a:ln>
                <a:solidFill>
                  <a:schemeClr val="tx1"/>
                </a:solidFill>
                <a:effectLst/>
                <a:uLnTx/>
                <a:uFillTx/>
                <a:latin typeface="+mn-lt"/>
                <a:ea typeface="+mn-ea"/>
                <a:cs typeface="+mn-cs"/>
              </a:rPr>
              <a:t> </a:t>
            </a:r>
            <a:endParaRPr kumimoji="0" lang="fr-CA"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083748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p:txBody>
          <a:bodyPr/>
          <a:lstStyle/>
          <a:p>
            <a:r>
              <a:rPr lang="fr-CA" dirty="0"/>
              <a:t>Constats stratégiques  </a:t>
            </a:r>
          </a:p>
        </p:txBody>
      </p:sp>
      <p:sp>
        <p:nvSpPr>
          <p:cNvPr id="2" name="Espace réservé du texte 1"/>
          <p:cNvSpPr>
            <a:spLocks noGrp="1"/>
          </p:cNvSpPr>
          <p:nvPr>
            <p:ph type="body" sz="quarter" idx="11"/>
            <p:custDataLst>
              <p:tags r:id="rId2"/>
            </p:custDataLst>
          </p:nvPr>
        </p:nvSpPr>
        <p:spPr>
          <a:xfrm>
            <a:off x="552523" y="1468203"/>
            <a:ext cx="8918367" cy="4860691"/>
          </a:xfrm>
        </p:spPr>
        <p:txBody>
          <a:bodyPr/>
          <a:lstStyle/>
          <a:p>
            <a:r>
              <a:rPr lang="fr-CA" sz="1400" dirty="0"/>
              <a:t>Faits saillants sur les besoins du milieu</a:t>
            </a:r>
          </a:p>
          <a:p>
            <a:pPr lvl="2"/>
            <a:r>
              <a:rPr lang="fr-CA" sz="1400" dirty="0"/>
              <a:t>Les organismes sondés cumulent environ 665 jours-utilisation pour des lieux de rassemblement, que ce soit pour de la création (210 jours), des répétitions (165 jours), des spectacles (135 jours) ou des expositions (105 jours).</a:t>
            </a:r>
          </a:p>
          <a:p>
            <a:pPr lvl="2"/>
            <a:r>
              <a:rPr lang="fr-CA" sz="1400" dirty="0"/>
              <a:t>Pour les spectacles, la moyenne de participants est de l’ordre de 300 personnes.</a:t>
            </a:r>
          </a:p>
          <a:p>
            <a:pPr lvl="2"/>
            <a:r>
              <a:rPr lang="fr-CA" sz="1400" dirty="0"/>
              <a:t>La moitié des organisations sondées se disent plus ou moins satisfaites des lieux qu’elles utilisent présentement dans le cadre de leurs activités : les équipements techniques, les espaces d’entreposage, la dimension de la scène et les espaces de création et de répétition suscitent le mécontentement.</a:t>
            </a:r>
          </a:p>
          <a:p>
            <a:pPr lvl="2"/>
            <a:r>
              <a:rPr lang="fr-CA" sz="1400" dirty="0"/>
              <a:t>La polyvalence des espaces et la polyvalence au plan technique, notamment pour de la projection d’art numérique, sont des besoins évoqués par plusieurs.</a:t>
            </a:r>
          </a:p>
          <a:p>
            <a:pPr lvl="2"/>
            <a:r>
              <a:rPr lang="fr-CA" sz="1400" dirty="0"/>
              <a:t>Une nouvelle salle de spectacles à Matane aurait principalement trois types d’effet sur les organisations sondées : elle stimulerait le potentiel de croissance, le potentiel d’innovation ou permettrait d’optimiser la qualité de diffusion et le confort des utilisateurs. En revanche, l’absence d’une salle de spectacles professionnels nuit à l’attractivité de la Ville de Matane auprès de professionnels, d’étudiants et d’artistes, faute d’une vie culturelle plus développée.</a:t>
            </a:r>
          </a:p>
          <a:p>
            <a:pPr lvl="2"/>
            <a:r>
              <a:rPr lang="fr-CA" sz="1400" dirty="0"/>
              <a:t>Dans une proportion de 60 %, les organismes privilégient une salle de spectacles multifonctionnelle de type boîte noire, localisée au centre-ville.</a:t>
            </a:r>
          </a:p>
          <a:p>
            <a:pPr lvl="2"/>
            <a:r>
              <a:rPr lang="fr-CA" sz="1400" dirty="0"/>
              <a:t>Enfin, 18 organisations se montrent disposées à être partie prenante du projet, comme utilisateur ou comme partenaire dans la conception, la gestion, la promotion du projet de nouvelle salle.  </a:t>
            </a:r>
          </a:p>
        </p:txBody>
      </p:sp>
      <p:sp>
        <p:nvSpPr>
          <p:cNvPr id="5" name="Espace réservé du texte 4">
            <a:extLst>
              <a:ext uri="{FF2B5EF4-FFF2-40B4-BE49-F238E27FC236}">
                <a16:creationId xmlns="" xmlns:a16="http://schemas.microsoft.com/office/drawing/2014/main" id="{B2FDCADC-727B-42BB-A9C8-FE2AA5ABF5CC}"/>
              </a:ext>
            </a:extLst>
          </p:cNvPr>
          <p:cNvSpPr txBox="1">
            <a:spLocks/>
          </p:cNvSpPr>
          <p:nvPr>
            <p:custDataLst>
              <p:tags r:id="rId3"/>
            </p:custDataLst>
          </p:nvPr>
        </p:nvSpPr>
        <p:spPr>
          <a:xfrm>
            <a:off x="584607" y="1335145"/>
            <a:ext cx="9473793" cy="4860691"/>
          </a:xfrm>
          <a:prstGeom prst="rect">
            <a:avLst/>
          </a:prstGeom>
        </p:spPr>
        <p:txBody>
          <a:bodyPr vert="horz" lIns="0"/>
          <a:lstStyle>
            <a:lvl1pPr marL="0" indent="0" algn="l" defTabSz="502920" rtl="0" eaLnBrk="1" latinLnBrk="0" hangingPunct="1">
              <a:lnSpc>
                <a:spcPct val="110000"/>
              </a:lnSpc>
              <a:spcBef>
                <a:spcPts val="660"/>
              </a:spcBef>
              <a:spcAft>
                <a:spcPts val="660"/>
              </a:spcAft>
              <a:buClr>
                <a:srgbClr val="4F2D7F"/>
              </a:buClr>
              <a:buFont typeface="Wingdings" panose="05000000000000000000" pitchFamily="2" charset="2"/>
              <a:buNone/>
              <a:defRPr sz="1800" b="1" kern="1200">
                <a:solidFill>
                  <a:srgbClr val="00A7B5"/>
                </a:solidFill>
                <a:latin typeface="+mn-lt"/>
                <a:ea typeface="+mn-ea"/>
                <a:cs typeface="+mn-cs"/>
              </a:defRPr>
            </a:lvl1pPr>
            <a:lvl2pPr marL="0" indent="0" algn="l" defTabSz="502920" rtl="0" eaLnBrk="1" latinLnBrk="0" hangingPunct="1">
              <a:lnSpc>
                <a:spcPct val="110000"/>
              </a:lnSpc>
              <a:spcBef>
                <a:spcPts val="660"/>
              </a:spcBef>
              <a:spcAft>
                <a:spcPts val="660"/>
              </a:spcAft>
              <a:buClr>
                <a:srgbClr val="4F2D7F"/>
              </a:buClr>
              <a:buSzPct val="115000"/>
              <a:buFont typeface="Wingdings" panose="05000000000000000000" pitchFamily="2" charset="2"/>
              <a:buNone/>
              <a:defRPr sz="1700" kern="1200">
                <a:solidFill>
                  <a:schemeClr val="tx1"/>
                </a:solidFill>
                <a:latin typeface="+mn-lt"/>
                <a:ea typeface="+mn-ea"/>
                <a:cs typeface="+mn-cs"/>
              </a:defRPr>
            </a:lvl2pPr>
            <a:lvl3pPr marL="378937" indent="-378937" algn="l" defTabSz="502920" rtl="0" eaLnBrk="1" latinLnBrk="0" hangingPunct="1">
              <a:lnSpc>
                <a:spcPct val="110000"/>
              </a:lnSpc>
              <a:spcBef>
                <a:spcPts val="440"/>
              </a:spcBef>
              <a:spcAft>
                <a:spcPts val="440"/>
              </a:spcAft>
              <a:buClr>
                <a:srgbClr val="4F2D7F"/>
              </a:buClr>
              <a:buSzPct val="120000"/>
              <a:buFont typeface="Wingdings" panose="05000000000000000000" pitchFamily="2" charset="2"/>
              <a:buChar char="§"/>
              <a:defRPr sz="1700" kern="1200">
                <a:solidFill>
                  <a:schemeClr val="tx1"/>
                </a:solidFill>
                <a:latin typeface="+mn-lt"/>
                <a:ea typeface="+mn-ea"/>
                <a:cs typeface="+mn-cs"/>
              </a:defRPr>
            </a:lvl3pPr>
            <a:lvl4pPr marL="757873" indent="-378937" algn="l" defTabSz="502920" rtl="0" eaLnBrk="1" latinLnBrk="0" hangingPunct="1">
              <a:lnSpc>
                <a:spcPct val="110000"/>
              </a:lnSpc>
              <a:spcBef>
                <a:spcPts val="440"/>
              </a:spcBef>
              <a:spcAft>
                <a:spcPts val="440"/>
              </a:spcAft>
              <a:buClr>
                <a:srgbClr val="4F2D7F"/>
              </a:buClr>
              <a:buSzPct val="120000"/>
              <a:buFont typeface="Arial" panose="020B0604020202020204" pitchFamily="34" charset="0"/>
              <a:buChar char="•"/>
              <a:defRPr sz="1600" kern="1200">
                <a:solidFill>
                  <a:schemeClr val="tx1"/>
                </a:solidFill>
                <a:latin typeface="+mn-lt"/>
                <a:ea typeface="+mn-ea"/>
                <a:cs typeface="+mn-cs"/>
              </a:defRPr>
            </a:lvl4pPr>
            <a:lvl5pPr marL="1136809" indent="-378937" algn="l" defTabSz="502920" rtl="0" eaLnBrk="1" latinLnBrk="0" hangingPunct="1">
              <a:spcBef>
                <a:spcPts val="330"/>
              </a:spcBef>
              <a:spcAft>
                <a:spcPts val="330"/>
              </a:spcAft>
              <a:buClr>
                <a:srgbClr val="4F2D7F"/>
              </a:buClr>
              <a:buSzPct val="120000"/>
              <a:buFont typeface="Arial Narrow" panose="020B0606020202030204" pitchFamily="34" charset="0"/>
              <a:buChar char="–"/>
              <a:defRPr sz="1600" kern="1200">
                <a:solidFill>
                  <a:schemeClr val="tx1"/>
                </a:solidFill>
                <a:latin typeface="+mn-lt"/>
                <a:ea typeface="+mn-ea"/>
                <a:cs typeface="+mn-cs"/>
              </a:defRPr>
            </a:lvl5pPr>
            <a:lvl6pPr marL="2766060" indent="-251460" algn="l" defTabSz="502920" rtl="0" eaLnBrk="1" latinLnBrk="0" hangingPunct="1">
              <a:spcBef>
                <a:spcPct val="20000"/>
              </a:spcBef>
              <a:buFont typeface="Arial"/>
              <a:buChar char="•"/>
              <a:defRPr sz="2200" kern="1200">
                <a:solidFill>
                  <a:schemeClr val="tx1"/>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marL="0" marR="0" lvl="1" indent="0" algn="l" defTabSz="502920" rtl="0" eaLnBrk="1" fontAlgn="auto" latinLnBrk="0" hangingPunct="1">
              <a:lnSpc>
                <a:spcPct val="110000"/>
              </a:lnSpc>
              <a:spcBef>
                <a:spcPts val="660"/>
              </a:spcBef>
              <a:spcAft>
                <a:spcPts val="660"/>
              </a:spcAft>
              <a:buClr>
                <a:srgbClr val="4F2D7F"/>
              </a:buClr>
              <a:buSzPct val="115000"/>
              <a:buFont typeface="Wingdings" panose="05000000000000000000" pitchFamily="2" charset="2"/>
              <a:buNone/>
              <a:tabLst/>
              <a:defRPr/>
            </a:pPr>
            <a:r>
              <a:rPr kumimoji="0" lang="fr-CA" sz="1400" b="0" i="0" u="none" strike="noStrike" kern="1200" cap="none" spc="0" normalizeH="0" noProof="0" dirty="0">
                <a:ln>
                  <a:noFill/>
                </a:ln>
                <a:solidFill>
                  <a:schemeClr val="tx1"/>
                </a:solidFill>
                <a:effectLst/>
                <a:uLnTx/>
                <a:uFillTx/>
                <a:latin typeface="+mn-lt"/>
                <a:ea typeface="+mn-ea"/>
                <a:cs typeface="+mn-cs"/>
              </a:rPr>
              <a:t> </a:t>
            </a:r>
            <a:endParaRPr kumimoji="0" lang="fr-CA"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874740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a:xfrm>
            <a:off x="599860" y="529749"/>
            <a:ext cx="8918368" cy="613251"/>
          </a:xfrm>
        </p:spPr>
        <p:txBody>
          <a:bodyPr/>
          <a:lstStyle/>
          <a:p>
            <a:r>
              <a:rPr lang="fr-CA" dirty="0"/>
              <a:t>Estimation du marché potentiel  </a:t>
            </a:r>
          </a:p>
        </p:txBody>
      </p:sp>
      <p:sp>
        <p:nvSpPr>
          <p:cNvPr id="2" name="Espace réservé du texte 1"/>
          <p:cNvSpPr>
            <a:spLocks noGrp="1"/>
          </p:cNvSpPr>
          <p:nvPr>
            <p:ph type="body" sz="quarter" idx="11"/>
            <p:custDataLst>
              <p:tags r:id="rId2"/>
            </p:custDataLst>
          </p:nvPr>
        </p:nvSpPr>
        <p:spPr>
          <a:xfrm>
            <a:off x="584607" y="1335144"/>
            <a:ext cx="8918367" cy="4860691"/>
          </a:xfrm>
        </p:spPr>
        <p:txBody>
          <a:bodyPr/>
          <a:lstStyle/>
          <a:p>
            <a:r>
              <a:rPr lang="fr-CA" sz="1400" dirty="0"/>
              <a:t>Hypothèses retenues dans l’établissement du marché potentiel des spectacles professionnels à Matane</a:t>
            </a:r>
          </a:p>
          <a:p>
            <a:pPr lvl="2"/>
            <a:r>
              <a:rPr lang="fr-CA" sz="1400" dirty="0"/>
              <a:t>Le marché primaire est composé de la population de Matane et le marché secondaire, de la population de la MRC. Tous les groupes d’âge sont considérés, compte tenu du mandat du diffuseur de rejoindre le jeune public.   </a:t>
            </a:r>
          </a:p>
          <a:p>
            <a:pPr lvl="2"/>
            <a:r>
              <a:rPr lang="fr-CA" sz="1400" dirty="0"/>
              <a:t>Par souci de conservatisme, nous ne considérons pas de marché tertiaire provenant des clientèles des MRC voisines ; ces marchés étant desservis par des diffuseurs et des salles de spectacles établis, nous sommes d’avis que l’apport de clientèles dans ces marchés reste peu significative.  </a:t>
            </a:r>
          </a:p>
          <a:p>
            <a:pPr lvl="2"/>
            <a:r>
              <a:rPr lang="fr-CA" sz="1400" dirty="0"/>
              <a:t>La clientèle touristique n’est pas n’ont plus considérée dans les hypothèses ; elle demeure une opportunité à saisir. </a:t>
            </a:r>
          </a:p>
          <a:p>
            <a:pPr lvl="2"/>
            <a:r>
              <a:rPr lang="fr-CA" sz="1400" dirty="0"/>
              <a:t>Le tableau suivant présente l’étendue du potentiel de marché en termes de nombre de billets vendus, suivant trois hypothèses de consommation : 1 spectacle, 2 spectacles, 3 spectacles par personne/année.</a:t>
            </a:r>
          </a:p>
          <a:p>
            <a:pPr marL="0" lvl="2" indent="0">
              <a:buNone/>
            </a:pPr>
            <a:r>
              <a:rPr lang="fr-CA" sz="1400" dirty="0"/>
              <a:t>  </a:t>
            </a:r>
          </a:p>
          <a:p>
            <a:pPr lvl="2"/>
            <a:endParaRPr lang="fr-CA" sz="1400"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r>
              <a:rPr lang="fr-CA" dirty="0"/>
              <a:t> </a:t>
            </a:r>
          </a:p>
          <a:p>
            <a:pPr lvl="0"/>
            <a:r>
              <a:rPr lang="fr-CA" dirty="0"/>
              <a:t> </a:t>
            </a:r>
          </a:p>
          <a:p>
            <a:endParaRPr lang="fr-CA" dirty="0"/>
          </a:p>
        </p:txBody>
      </p:sp>
      <p:sp>
        <p:nvSpPr>
          <p:cNvPr id="5" name="Espace réservé du texte 4">
            <a:extLst>
              <a:ext uri="{FF2B5EF4-FFF2-40B4-BE49-F238E27FC236}">
                <a16:creationId xmlns="" xmlns:a16="http://schemas.microsoft.com/office/drawing/2014/main" id="{B2FDCADC-727B-42BB-A9C8-FE2AA5ABF5CC}"/>
              </a:ext>
            </a:extLst>
          </p:cNvPr>
          <p:cNvSpPr txBox="1">
            <a:spLocks/>
          </p:cNvSpPr>
          <p:nvPr>
            <p:custDataLst>
              <p:tags r:id="rId3"/>
            </p:custDataLst>
          </p:nvPr>
        </p:nvSpPr>
        <p:spPr>
          <a:xfrm>
            <a:off x="584607" y="1335145"/>
            <a:ext cx="9473793" cy="4860691"/>
          </a:xfrm>
          <a:prstGeom prst="rect">
            <a:avLst/>
          </a:prstGeom>
        </p:spPr>
        <p:txBody>
          <a:bodyPr vert="horz" lIns="0"/>
          <a:lstStyle>
            <a:lvl1pPr marL="0" indent="0" algn="l" defTabSz="502920" rtl="0" eaLnBrk="1" latinLnBrk="0" hangingPunct="1">
              <a:lnSpc>
                <a:spcPct val="110000"/>
              </a:lnSpc>
              <a:spcBef>
                <a:spcPts val="660"/>
              </a:spcBef>
              <a:spcAft>
                <a:spcPts val="660"/>
              </a:spcAft>
              <a:buClr>
                <a:srgbClr val="4F2D7F"/>
              </a:buClr>
              <a:buFont typeface="Wingdings" panose="05000000000000000000" pitchFamily="2" charset="2"/>
              <a:buNone/>
              <a:defRPr sz="1800" b="1" kern="1200">
                <a:solidFill>
                  <a:srgbClr val="00A7B5"/>
                </a:solidFill>
                <a:latin typeface="+mn-lt"/>
                <a:ea typeface="+mn-ea"/>
                <a:cs typeface="+mn-cs"/>
              </a:defRPr>
            </a:lvl1pPr>
            <a:lvl2pPr marL="0" indent="0" algn="l" defTabSz="502920" rtl="0" eaLnBrk="1" latinLnBrk="0" hangingPunct="1">
              <a:lnSpc>
                <a:spcPct val="110000"/>
              </a:lnSpc>
              <a:spcBef>
                <a:spcPts val="660"/>
              </a:spcBef>
              <a:spcAft>
                <a:spcPts val="660"/>
              </a:spcAft>
              <a:buClr>
                <a:srgbClr val="4F2D7F"/>
              </a:buClr>
              <a:buSzPct val="115000"/>
              <a:buFont typeface="Wingdings" panose="05000000000000000000" pitchFamily="2" charset="2"/>
              <a:buNone/>
              <a:defRPr sz="1700" kern="1200">
                <a:solidFill>
                  <a:schemeClr val="tx1"/>
                </a:solidFill>
                <a:latin typeface="+mn-lt"/>
                <a:ea typeface="+mn-ea"/>
                <a:cs typeface="+mn-cs"/>
              </a:defRPr>
            </a:lvl2pPr>
            <a:lvl3pPr marL="378937" indent="-378937" algn="l" defTabSz="502920" rtl="0" eaLnBrk="1" latinLnBrk="0" hangingPunct="1">
              <a:lnSpc>
                <a:spcPct val="110000"/>
              </a:lnSpc>
              <a:spcBef>
                <a:spcPts val="440"/>
              </a:spcBef>
              <a:spcAft>
                <a:spcPts val="440"/>
              </a:spcAft>
              <a:buClr>
                <a:srgbClr val="4F2D7F"/>
              </a:buClr>
              <a:buSzPct val="120000"/>
              <a:buFont typeface="Wingdings" panose="05000000000000000000" pitchFamily="2" charset="2"/>
              <a:buChar char="§"/>
              <a:defRPr sz="1700" kern="1200">
                <a:solidFill>
                  <a:schemeClr val="tx1"/>
                </a:solidFill>
                <a:latin typeface="+mn-lt"/>
                <a:ea typeface="+mn-ea"/>
                <a:cs typeface="+mn-cs"/>
              </a:defRPr>
            </a:lvl3pPr>
            <a:lvl4pPr marL="757873" indent="-378937" algn="l" defTabSz="502920" rtl="0" eaLnBrk="1" latinLnBrk="0" hangingPunct="1">
              <a:lnSpc>
                <a:spcPct val="110000"/>
              </a:lnSpc>
              <a:spcBef>
                <a:spcPts val="440"/>
              </a:spcBef>
              <a:spcAft>
                <a:spcPts val="440"/>
              </a:spcAft>
              <a:buClr>
                <a:srgbClr val="4F2D7F"/>
              </a:buClr>
              <a:buSzPct val="120000"/>
              <a:buFont typeface="Arial" panose="020B0604020202020204" pitchFamily="34" charset="0"/>
              <a:buChar char="•"/>
              <a:defRPr sz="1600" kern="1200">
                <a:solidFill>
                  <a:schemeClr val="tx1"/>
                </a:solidFill>
                <a:latin typeface="+mn-lt"/>
                <a:ea typeface="+mn-ea"/>
                <a:cs typeface="+mn-cs"/>
              </a:defRPr>
            </a:lvl4pPr>
            <a:lvl5pPr marL="1136809" indent="-378937" algn="l" defTabSz="502920" rtl="0" eaLnBrk="1" latinLnBrk="0" hangingPunct="1">
              <a:spcBef>
                <a:spcPts val="330"/>
              </a:spcBef>
              <a:spcAft>
                <a:spcPts val="330"/>
              </a:spcAft>
              <a:buClr>
                <a:srgbClr val="4F2D7F"/>
              </a:buClr>
              <a:buSzPct val="120000"/>
              <a:buFont typeface="Arial Narrow" panose="020B0606020202030204" pitchFamily="34" charset="0"/>
              <a:buChar char="–"/>
              <a:defRPr sz="1600" kern="1200">
                <a:solidFill>
                  <a:schemeClr val="tx1"/>
                </a:solidFill>
                <a:latin typeface="+mn-lt"/>
                <a:ea typeface="+mn-ea"/>
                <a:cs typeface="+mn-cs"/>
              </a:defRPr>
            </a:lvl5pPr>
            <a:lvl6pPr marL="2766060" indent="-251460" algn="l" defTabSz="502920" rtl="0" eaLnBrk="1" latinLnBrk="0" hangingPunct="1">
              <a:spcBef>
                <a:spcPct val="20000"/>
              </a:spcBef>
              <a:buFont typeface="Arial"/>
              <a:buChar char="•"/>
              <a:defRPr sz="2200" kern="1200">
                <a:solidFill>
                  <a:schemeClr val="tx1"/>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marL="0" marR="0" lvl="1" indent="0" algn="l" defTabSz="502920" rtl="0" eaLnBrk="1" fontAlgn="auto" latinLnBrk="0" hangingPunct="1">
              <a:lnSpc>
                <a:spcPct val="110000"/>
              </a:lnSpc>
              <a:spcBef>
                <a:spcPts val="660"/>
              </a:spcBef>
              <a:spcAft>
                <a:spcPts val="660"/>
              </a:spcAft>
              <a:buClr>
                <a:srgbClr val="4F2D7F"/>
              </a:buClr>
              <a:buSzPct val="115000"/>
              <a:buFont typeface="Wingdings" panose="05000000000000000000" pitchFamily="2" charset="2"/>
              <a:buNone/>
              <a:tabLst/>
              <a:defRPr/>
            </a:pPr>
            <a:r>
              <a:rPr kumimoji="0" lang="fr-CA" sz="1400" b="0" i="0" u="none" strike="noStrike" kern="1200" cap="none" spc="0" normalizeH="0" noProof="0" dirty="0">
                <a:ln>
                  <a:noFill/>
                </a:ln>
                <a:solidFill>
                  <a:schemeClr val="tx1"/>
                </a:solidFill>
                <a:effectLst/>
                <a:uLnTx/>
                <a:uFillTx/>
                <a:latin typeface="+mn-lt"/>
                <a:ea typeface="+mn-ea"/>
                <a:cs typeface="+mn-cs"/>
              </a:rPr>
              <a:t> </a:t>
            </a:r>
            <a:endParaRPr kumimoji="0" lang="fr-CA"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129841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a:xfrm>
            <a:off x="599860" y="529749"/>
            <a:ext cx="8918368" cy="613251"/>
          </a:xfrm>
        </p:spPr>
        <p:txBody>
          <a:bodyPr/>
          <a:lstStyle/>
          <a:p>
            <a:r>
              <a:rPr lang="fr-CA" dirty="0"/>
              <a:t>Estimation du marché potentiel  </a:t>
            </a:r>
          </a:p>
        </p:txBody>
      </p:sp>
      <p:sp>
        <p:nvSpPr>
          <p:cNvPr id="2" name="Espace réservé du texte 1"/>
          <p:cNvSpPr>
            <a:spLocks noGrp="1"/>
          </p:cNvSpPr>
          <p:nvPr>
            <p:ph type="body" sz="quarter" idx="11"/>
            <p:custDataLst>
              <p:tags r:id="rId2"/>
            </p:custDataLst>
          </p:nvPr>
        </p:nvSpPr>
        <p:spPr>
          <a:xfrm>
            <a:off x="584607" y="1616309"/>
            <a:ext cx="8918367" cy="4860691"/>
          </a:xfrm>
        </p:spPr>
        <p:txBody>
          <a:bodyPr/>
          <a:lstStyle/>
          <a:p>
            <a:pPr marL="0" lvl="2" indent="0">
              <a:buNone/>
            </a:pPr>
            <a:r>
              <a:rPr lang="fr-CA" sz="1400" b="1" dirty="0">
                <a:solidFill>
                  <a:srgbClr val="00A7B5"/>
                </a:solidFill>
              </a:rPr>
              <a:t>Hypothèse du nombre de billets vendus, marchés primaire et secondaire</a:t>
            </a:r>
          </a:p>
          <a:p>
            <a:pPr lvl="1"/>
            <a:endParaRPr lang="fr-CA" dirty="0"/>
          </a:p>
          <a:p>
            <a:pPr lvl="1"/>
            <a:endParaRPr lang="fr-CA" dirty="0"/>
          </a:p>
          <a:p>
            <a:pPr lvl="1"/>
            <a:endParaRPr lang="fr-CA" dirty="0"/>
          </a:p>
          <a:p>
            <a:pPr lvl="1"/>
            <a:endParaRPr lang="fr-CA" dirty="0"/>
          </a:p>
          <a:p>
            <a:pPr lvl="1"/>
            <a:endParaRPr lang="fr-CA" dirty="0"/>
          </a:p>
          <a:p>
            <a:pPr lvl="1"/>
            <a:r>
              <a:rPr lang="fr-CA" dirty="0"/>
              <a:t> </a:t>
            </a:r>
          </a:p>
          <a:p>
            <a:pPr lvl="0"/>
            <a:r>
              <a:rPr lang="fr-CA" dirty="0"/>
              <a:t> </a:t>
            </a:r>
          </a:p>
          <a:p>
            <a:endParaRPr lang="fr-CA" dirty="0"/>
          </a:p>
        </p:txBody>
      </p:sp>
      <p:sp>
        <p:nvSpPr>
          <p:cNvPr id="5" name="Espace réservé du texte 4">
            <a:extLst>
              <a:ext uri="{FF2B5EF4-FFF2-40B4-BE49-F238E27FC236}">
                <a16:creationId xmlns="" xmlns:a16="http://schemas.microsoft.com/office/drawing/2014/main" id="{B2FDCADC-727B-42BB-A9C8-FE2AA5ABF5CC}"/>
              </a:ext>
            </a:extLst>
          </p:cNvPr>
          <p:cNvSpPr txBox="1">
            <a:spLocks/>
          </p:cNvSpPr>
          <p:nvPr>
            <p:custDataLst>
              <p:tags r:id="rId3"/>
            </p:custDataLst>
          </p:nvPr>
        </p:nvSpPr>
        <p:spPr>
          <a:xfrm>
            <a:off x="584607" y="1335145"/>
            <a:ext cx="9473793" cy="4860691"/>
          </a:xfrm>
          <a:prstGeom prst="rect">
            <a:avLst/>
          </a:prstGeom>
        </p:spPr>
        <p:txBody>
          <a:bodyPr vert="horz" lIns="0"/>
          <a:lstStyle>
            <a:lvl1pPr marL="0" indent="0" algn="l" defTabSz="502920" rtl="0" eaLnBrk="1" latinLnBrk="0" hangingPunct="1">
              <a:lnSpc>
                <a:spcPct val="110000"/>
              </a:lnSpc>
              <a:spcBef>
                <a:spcPts val="660"/>
              </a:spcBef>
              <a:spcAft>
                <a:spcPts val="660"/>
              </a:spcAft>
              <a:buClr>
                <a:srgbClr val="4F2D7F"/>
              </a:buClr>
              <a:buFont typeface="Wingdings" panose="05000000000000000000" pitchFamily="2" charset="2"/>
              <a:buNone/>
              <a:defRPr sz="1800" b="1" kern="1200">
                <a:solidFill>
                  <a:srgbClr val="00A7B5"/>
                </a:solidFill>
                <a:latin typeface="+mn-lt"/>
                <a:ea typeface="+mn-ea"/>
                <a:cs typeface="+mn-cs"/>
              </a:defRPr>
            </a:lvl1pPr>
            <a:lvl2pPr marL="0" indent="0" algn="l" defTabSz="502920" rtl="0" eaLnBrk="1" latinLnBrk="0" hangingPunct="1">
              <a:lnSpc>
                <a:spcPct val="110000"/>
              </a:lnSpc>
              <a:spcBef>
                <a:spcPts val="660"/>
              </a:spcBef>
              <a:spcAft>
                <a:spcPts val="660"/>
              </a:spcAft>
              <a:buClr>
                <a:srgbClr val="4F2D7F"/>
              </a:buClr>
              <a:buSzPct val="115000"/>
              <a:buFont typeface="Wingdings" panose="05000000000000000000" pitchFamily="2" charset="2"/>
              <a:buNone/>
              <a:defRPr sz="1700" kern="1200">
                <a:solidFill>
                  <a:schemeClr val="tx1"/>
                </a:solidFill>
                <a:latin typeface="+mn-lt"/>
                <a:ea typeface="+mn-ea"/>
                <a:cs typeface="+mn-cs"/>
              </a:defRPr>
            </a:lvl2pPr>
            <a:lvl3pPr marL="378937" indent="-378937" algn="l" defTabSz="502920" rtl="0" eaLnBrk="1" latinLnBrk="0" hangingPunct="1">
              <a:lnSpc>
                <a:spcPct val="110000"/>
              </a:lnSpc>
              <a:spcBef>
                <a:spcPts val="440"/>
              </a:spcBef>
              <a:spcAft>
                <a:spcPts val="440"/>
              </a:spcAft>
              <a:buClr>
                <a:srgbClr val="4F2D7F"/>
              </a:buClr>
              <a:buSzPct val="120000"/>
              <a:buFont typeface="Wingdings" panose="05000000000000000000" pitchFamily="2" charset="2"/>
              <a:buChar char="§"/>
              <a:defRPr sz="1700" kern="1200">
                <a:solidFill>
                  <a:schemeClr val="tx1"/>
                </a:solidFill>
                <a:latin typeface="+mn-lt"/>
                <a:ea typeface="+mn-ea"/>
                <a:cs typeface="+mn-cs"/>
              </a:defRPr>
            </a:lvl3pPr>
            <a:lvl4pPr marL="757873" indent="-378937" algn="l" defTabSz="502920" rtl="0" eaLnBrk="1" latinLnBrk="0" hangingPunct="1">
              <a:lnSpc>
                <a:spcPct val="110000"/>
              </a:lnSpc>
              <a:spcBef>
                <a:spcPts val="440"/>
              </a:spcBef>
              <a:spcAft>
                <a:spcPts val="440"/>
              </a:spcAft>
              <a:buClr>
                <a:srgbClr val="4F2D7F"/>
              </a:buClr>
              <a:buSzPct val="120000"/>
              <a:buFont typeface="Arial" panose="020B0604020202020204" pitchFamily="34" charset="0"/>
              <a:buChar char="•"/>
              <a:defRPr sz="1600" kern="1200">
                <a:solidFill>
                  <a:schemeClr val="tx1"/>
                </a:solidFill>
                <a:latin typeface="+mn-lt"/>
                <a:ea typeface="+mn-ea"/>
                <a:cs typeface="+mn-cs"/>
              </a:defRPr>
            </a:lvl4pPr>
            <a:lvl5pPr marL="1136809" indent="-378937" algn="l" defTabSz="502920" rtl="0" eaLnBrk="1" latinLnBrk="0" hangingPunct="1">
              <a:spcBef>
                <a:spcPts val="330"/>
              </a:spcBef>
              <a:spcAft>
                <a:spcPts val="330"/>
              </a:spcAft>
              <a:buClr>
                <a:srgbClr val="4F2D7F"/>
              </a:buClr>
              <a:buSzPct val="120000"/>
              <a:buFont typeface="Arial Narrow" panose="020B0606020202030204" pitchFamily="34" charset="0"/>
              <a:buChar char="–"/>
              <a:defRPr sz="1600" kern="1200">
                <a:solidFill>
                  <a:schemeClr val="tx1"/>
                </a:solidFill>
                <a:latin typeface="+mn-lt"/>
                <a:ea typeface="+mn-ea"/>
                <a:cs typeface="+mn-cs"/>
              </a:defRPr>
            </a:lvl5pPr>
            <a:lvl6pPr marL="2766060" indent="-251460" algn="l" defTabSz="502920" rtl="0" eaLnBrk="1" latinLnBrk="0" hangingPunct="1">
              <a:spcBef>
                <a:spcPct val="20000"/>
              </a:spcBef>
              <a:buFont typeface="Arial"/>
              <a:buChar char="•"/>
              <a:defRPr sz="2200" kern="1200">
                <a:solidFill>
                  <a:schemeClr val="tx1"/>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marL="0" marR="0" lvl="1" indent="0" algn="l" defTabSz="502920" rtl="0" eaLnBrk="1" fontAlgn="auto" latinLnBrk="0" hangingPunct="1">
              <a:lnSpc>
                <a:spcPct val="110000"/>
              </a:lnSpc>
              <a:spcBef>
                <a:spcPts val="660"/>
              </a:spcBef>
              <a:spcAft>
                <a:spcPts val="660"/>
              </a:spcAft>
              <a:buClr>
                <a:srgbClr val="4F2D7F"/>
              </a:buClr>
              <a:buSzPct val="115000"/>
              <a:buFont typeface="Wingdings" panose="05000000000000000000" pitchFamily="2" charset="2"/>
              <a:buNone/>
              <a:tabLst/>
              <a:defRPr/>
            </a:pPr>
            <a:r>
              <a:rPr kumimoji="0" lang="fr-CA" sz="1400" b="0" i="0" u="none" strike="noStrike" kern="1200" cap="none" spc="0" normalizeH="0" noProof="0" dirty="0">
                <a:ln>
                  <a:noFill/>
                </a:ln>
                <a:solidFill>
                  <a:schemeClr val="tx1"/>
                </a:solidFill>
                <a:effectLst/>
                <a:uLnTx/>
                <a:uFillTx/>
                <a:latin typeface="+mn-lt"/>
                <a:ea typeface="+mn-ea"/>
                <a:cs typeface="+mn-cs"/>
              </a:rPr>
              <a:t> </a:t>
            </a:r>
            <a:endParaRPr kumimoji="0" lang="fr-CA" sz="14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3" name="Tableau 2"/>
          <p:cNvGraphicFramePr>
            <a:graphicFrameLocks noGrp="1"/>
          </p:cNvGraphicFramePr>
          <p:nvPr>
            <p:extLst>
              <p:ext uri="{D42A27DB-BD31-4B8C-83A1-F6EECF244321}">
                <p14:modId xmlns:p14="http://schemas.microsoft.com/office/powerpoint/2010/main" val="3050427401"/>
              </p:ext>
            </p:extLst>
          </p:nvPr>
        </p:nvGraphicFramePr>
        <p:xfrm>
          <a:off x="584607" y="2193677"/>
          <a:ext cx="8406993" cy="2530723"/>
        </p:xfrm>
        <a:graphic>
          <a:graphicData uri="http://schemas.openxmlformats.org/drawingml/2006/table">
            <a:tbl>
              <a:tblPr>
                <a:tableStyleId>{5C22544A-7EE6-4342-B048-85BDC9FD1C3A}</a:tableStyleId>
              </a:tblPr>
              <a:tblGrid>
                <a:gridCol w="2691993">
                  <a:extLst>
                    <a:ext uri="{9D8B030D-6E8A-4147-A177-3AD203B41FA5}">
                      <a16:colId xmlns="" xmlns:a16="http://schemas.microsoft.com/office/drawing/2014/main" val="1297541461"/>
                    </a:ext>
                  </a:extLst>
                </a:gridCol>
                <a:gridCol w="1428750">
                  <a:extLst>
                    <a:ext uri="{9D8B030D-6E8A-4147-A177-3AD203B41FA5}">
                      <a16:colId xmlns="" xmlns:a16="http://schemas.microsoft.com/office/drawing/2014/main" val="2535634144"/>
                    </a:ext>
                  </a:extLst>
                </a:gridCol>
                <a:gridCol w="1428750">
                  <a:extLst>
                    <a:ext uri="{9D8B030D-6E8A-4147-A177-3AD203B41FA5}">
                      <a16:colId xmlns="" xmlns:a16="http://schemas.microsoft.com/office/drawing/2014/main" val="4258212397"/>
                    </a:ext>
                  </a:extLst>
                </a:gridCol>
                <a:gridCol w="1428750">
                  <a:extLst>
                    <a:ext uri="{9D8B030D-6E8A-4147-A177-3AD203B41FA5}">
                      <a16:colId xmlns="" xmlns:a16="http://schemas.microsoft.com/office/drawing/2014/main" val="1535654746"/>
                    </a:ext>
                  </a:extLst>
                </a:gridCol>
                <a:gridCol w="1428750">
                  <a:extLst>
                    <a:ext uri="{9D8B030D-6E8A-4147-A177-3AD203B41FA5}">
                      <a16:colId xmlns="" xmlns:a16="http://schemas.microsoft.com/office/drawing/2014/main" val="2393817076"/>
                    </a:ext>
                  </a:extLst>
                </a:gridCol>
              </a:tblGrid>
              <a:tr h="549523">
                <a:tc>
                  <a:txBody>
                    <a:bodyPr/>
                    <a:lstStyle/>
                    <a:p>
                      <a:pPr algn="l" fontAlgn="ctr"/>
                      <a:r>
                        <a:rPr lang="fr-CA" sz="1200" b="1" u="none" strike="noStrike" dirty="0">
                          <a:solidFill>
                            <a:schemeClr val="bg1"/>
                          </a:solidFill>
                          <a:effectLst/>
                        </a:rPr>
                        <a:t> </a:t>
                      </a:r>
                      <a:endParaRPr lang="fr-CA" sz="12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gridSpan="4">
                  <a:txBody>
                    <a:bodyPr/>
                    <a:lstStyle/>
                    <a:p>
                      <a:pPr algn="ctr" fontAlgn="ctr"/>
                      <a:r>
                        <a:rPr lang="fr-CA" sz="1200" b="1" u="none" strike="noStrike" dirty="0">
                          <a:solidFill>
                            <a:schemeClr val="bg1"/>
                          </a:solidFill>
                          <a:effectLst/>
                        </a:rPr>
                        <a:t>Nombre de billets vendus si taux de fréquentation de spectacles professionnels de 57,2 % appliqués aux marchés cibles</a:t>
                      </a:r>
                      <a:endParaRPr lang="fr-CA" sz="12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 xmlns:a16="http://schemas.microsoft.com/office/drawing/2014/main" val="1513140813"/>
                  </a:ext>
                </a:extLst>
              </a:tr>
              <a:tr h="457200">
                <a:tc>
                  <a:txBody>
                    <a:bodyPr/>
                    <a:lstStyle/>
                    <a:p>
                      <a:pPr algn="l" fontAlgn="ctr"/>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CA" sz="1200" b="1" u="none" strike="noStrike" dirty="0">
                          <a:effectLst/>
                        </a:rPr>
                        <a:t>Population</a:t>
                      </a:r>
                      <a:br>
                        <a:rPr lang="fr-CA" sz="1200" b="1" u="none" strike="noStrike" dirty="0">
                          <a:effectLst/>
                        </a:rPr>
                      </a:br>
                      <a:r>
                        <a:rPr lang="fr-CA" sz="1200" b="1" u="none" strike="noStrike" dirty="0">
                          <a:effectLst/>
                        </a:rPr>
                        <a:t>2016</a:t>
                      </a:r>
                      <a:endParaRPr lang="fr-CA"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CA" sz="1200" b="1" u="none" strike="noStrike" dirty="0">
                          <a:effectLst/>
                        </a:rPr>
                        <a:t>1 spectacle/</a:t>
                      </a:r>
                      <a:br>
                        <a:rPr lang="fr-CA" sz="1200" b="1" u="none" strike="noStrike" dirty="0">
                          <a:effectLst/>
                        </a:rPr>
                      </a:br>
                      <a:r>
                        <a:rPr lang="fr-CA" sz="1200" b="1" u="none" strike="noStrike" dirty="0">
                          <a:effectLst/>
                        </a:rPr>
                        <a:t>personne</a:t>
                      </a:r>
                      <a:endParaRPr lang="fr-CA"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CA" sz="1200" b="1" u="none" strike="noStrike" dirty="0">
                          <a:effectLst/>
                        </a:rPr>
                        <a:t>2 spectacles/</a:t>
                      </a:r>
                      <a:br>
                        <a:rPr lang="fr-CA" sz="1200" b="1" u="none" strike="noStrike" dirty="0">
                          <a:effectLst/>
                        </a:rPr>
                      </a:br>
                      <a:r>
                        <a:rPr lang="fr-CA" sz="1200" b="1" u="none" strike="noStrike" dirty="0">
                          <a:effectLst/>
                        </a:rPr>
                        <a:t>personne</a:t>
                      </a:r>
                      <a:endParaRPr lang="fr-CA"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CA" sz="1200" b="1" u="none" strike="noStrike" dirty="0">
                          <a:effectLst/>
                        </a:rPr>
                        <a:t>3 spectacles/</a:t>
                      </a:r>
                      <a:br>
                        <a:rPr lang="fr-CA" sz="1200" b="1" u="none" strike="noStrike" dirty="0">
                          <a:effectLst/>
                        </a:rPr>
                      </a:br>
                      <a:r>
                        <a:rPr lang="fr-CA" sz="1200" b="1" u="none" strike="noStrike" dirty="0">
                          <a:effectLst/>
                        </a:rPr>
                        <a:t>personne</a:t>
                      </a:r>
                      <a:endParaRPr lang="fr-CA"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2626993717"/>
                  </a:ext>
                </a:extLst>
              </a:tr>
              <a:tr h="304800">
                <a:tc>
                  <a:txBody>
                    <a:bodyPr/>
                    <a:lstStyle/>
                    <a:p>
                      <a:pPr algn="l" fontAlgn="b"/>
                      <a:r>
                        <a:rPr lang="fr-CA" sz="1200" b="1" u="none" strike="noStrike" dirty="0">
                          <a:effectLst/>
                        </a:rPr>
                        <a:t> Marché primaire</a:t>
                      </a:r>
                      <a:endParaRPr lang="fr-CA"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fr-CA"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fr-CA"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4263800414"/>
                  </a:ext>
                </a:extLst>
              </a:tr>
              <a:tr h="285326">
                <a:tc>
                  <a:txBody>
                    <a:bodyPr/>
                    <a:lstStyle/>
                    <a:p>
                      <a:pPr algn="l" fontAlgn="b"/>
                      <a:r>
                        <a:rPr lang="fr-CA" sz="1200" u="none" strike="noStrike" dirty="0">
                          <a:effectLst/>
                        </a:rPr>
                        <a:t>Ville de Matane</a:t>
                      </a:r>
                      <a:endParaRPr lang="fr-CA" sz="1200" b="0" i="0" u="none" strike="noStrike" dirty="0">
                        <a:solidFill>
                          <a:srgbClr val="000000"/>
                        </a:solidFill>
                        <a:effectLst/>
                        <a:latin typeface="Calibri" panose="020F0502020204030204" pitchFamily="34" charset="0"/>
                      </a:endParaRPr>
                    </a:p>
                  </a:txBody>
                  <a:tcPr marL="171450" marR="9525" marT="9525" marB="0" anchor="ctr"/>
                </a:tc>
                <a:tc>
                  <a:txBody>
                    <a:bodyPr/>
                    <a:lstStyle/>
                    <a:p>
                      <a:pPr algn="ctr" fontAlgn="b"/>
                      <a:r>
                        <a:rPr lang="fr-CA" sz="1200" u="none" strike="noStrike" dirty="0">
                          <a:effectLst/>
                        </a:rPr>
                        <a:t>14 818    </a:t>
                      </a:r>
                      <a:endParaRPr lang="fr-CA"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CA" sz="1200" u="none" strike="noStrike" dirty="0">
                          <a:effectLst/>
                        </a:rPr>
                        <a:t>8 476    </a:t>
                      </a:r>
                      <a:endParaRPr lang="fr-CA"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CA" sz="1200" u="none" strike="noStrike" dirty="0">
                          <a:effectLst/>
                        </a:rPr>
                        <a:t>16 952    </a:t>
                      </a:r>
                      <a:endParaRPr lang="fr-CA"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CA" sz="1200" u="none" strike="noStrike" dirty="0">
                          <a:effectLst/>
                        </a:rPr>
                        <a:t>25 428    </a:t>
                      </a:r>
                      <a:endParaRPr lang="fr-CA"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2070771187"/>
                  </a:ext>
                </a:extLst>
              </a:tr>
              <a:tr h="324274">
                <a:tc>
                  <a:txBody>
                    <a:bodyPr/>
                    <a:lstStyle/>
                    <a:p>
                      <a:pPr algn="l" fontAlgn="b"/>
                      <a:r>
                        <a:rPr lang="fr-CA" sz="1200" b="1" u="none" strike="noStrike" dirty="0">
                          <a:effectLst/>
                        </a:rPr>
                        <a:t> Marché secondaire</a:t>
                      </a:r>
                      <a:endParaRPr lang="fr-CA"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fr-CA"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fr-CA"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578024806"/>
                  </a:ext>
                </a:extLst>
              </a:tr>
              <a:tr h="304800">
                <a:tc>
                  <a:txBody>
                    <a:bodyPr/>
                    <a:lstStyle/>
                    <a:p>
                      <a:pPr algn="l" fontAlgn="b"/>
                      <a:r>
                        <a:rPr lang="fr-CA" sz="1200" u="none" strike="noStrike" dirty="0">
                          <a:effectLst/>
                        </a:rPr>
                        <a:t>MRC de la </a:t>
                      </a:r>
                      <a:r>
                        <a:rPr lang="fr-CA" sz="1200" u="none" strike="noStrike" dirty="0" err="1">
                          <a:effectLst/>
                        </a:rPr>
                        <a:t>Matanie</a:t>
                      </a:r>
                      <a:r>
                        <a:rPr lang="fr-CA" sz="1200" u="none" strike="noStrike" dirty="0">
                          <a:effectLst/>
                        </a:rPr>
                        <a:t> (sans Matane)</a:t>
                      </a:r>
                      <a:endParaRPr lang="fr-CA" sz="1200" b="0" i="0" u="none" strike="noStrike" dirty="0">
                        <a:solidFill>
                          <a:srgbClr val="000000"/>
                        </a:solidFill>
                        <a:effectLst/>
                        <a:latin typeface="Calibri" panose="020F0502020204030204" pitchFamily="34" charset="0"/>
                      </a:endParaRPr>
                    </a:p>
                  </a:txBody>
                  <a:tcPr marL="171450" marR="9525" marT="9525" marB="0" anchor="ctr"/>
                </a:tc>
                <a:tc>
                  <a:txBody>
                    <a:bodyPr/>
                    <a:lstStyle/>
                    <a:p>
                      <a:pPr algn="ctr" fontAlgn="b"/>
                      <a:r>
                        <a:rPr lang="fr-CA" sz="1200" u="none" strike="noStrike" dirty="0">
                          <a:effectLst/>
                        </a:rPr>
                        <a:t>3 978    </a:t>
                      </a:r>
                      <a:endParaRPr lang="fr-CA"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CA" sz="1200" u="none" strike="noStrike" dirty="0">
                          <a:effectLst/>
                        </a:rPr>
                        <a:t>2 276    </a:t>
                      </a:r>
                      <a:endParaRPr lang="fr-CA"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CA" sz="1200" u="none" strike="noStrike" dirty="0">
                          <a:effectLst/>
                        </a:rPr>
                        <a:t>4 551    </a:t>
                      </a:r>
                      <a:endParaRPr lang="fr-CA"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CA" sz="1200" u="none" strike="noStrike" dirty="0">
                          <a:effectLst/>
                        </a:rPr>
                        <a:t>6 827    </a:t>
                      </a:r>
                      <a:endParaRPr lang="fr-CA"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355393279"/>
                  </a:ext>
                </a:extLst>
              </a:tr>
              <a:tr h="304800">
                <a:tc>
                  <a:txBody>
                    <a:bodyPr/>
                    <a:lstStyle/>
                    <a:p>
                      <a:pPr algn="l" fontAlgn="b"/>
                      <a:r>
                        <a:rPr lang="fr-CA" sz="1200" b="1" u="none" strike="noStrike" dirty="0">
                          <a:effectLst/>
                        </a:rPr>
                        <a:t> Total rayon de desserte</a:t>
                      </a:r>
                      <a:endParaRPr lang="fr-CA"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CA" sz="1200" b="1" u="none" strike="noStrike" dirty="0">
                          <a:effectLst/>
                        </a:rPr>
                        <a:t>18 796    </a:t>
                      </a:r>
                      <a:endParaRPr lang="fr-CA"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CA" sz="1200" b="1" u="none" strike="noStrike" dirty="0">
                          <a:effectLst/>
                        </a:rPr>
                        <a:t>10 752    </a:t>
                      </a:r>
                      <a:endParaRPr lang="fr-CA"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CA" sz="1200" b="1" u="none" strike="noStrike" dirty="0">
                          <a:effectLst/>
                        </a:rPr>
                        <a:t>21 503    </a:t>
                      </a:r>
                      <a:endParaRPr lang="fr-CA"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CA" sz="1200" b="1" u="none" strike="noStrike" dirty="0">
                          <a:effectLst/>
                        </a:rPr>
                        <a:t>32 255    </a:t>
                      </a:r>
                      <a:endParaRPr lang="fr-CA"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868234829"/>
                  </a:ext>
                </a:extLst>
              </a:tr>
            </a:tbl>
          </a:graphicData>
        </a:graphic>
      </p:graphicFrame>
      <p:sp>
        <p:nvSpPr>
          <p:cNvPr id="6" name="ZoneTexte 5"/>
          <p:cNvSpPr txBox="1"/>
          <p:nvPr/>
        </p:nvSpPr>
        <p:spPr>
          <a:xfrm>
            <a:off x="679580" y="6963965"/>
            <a:ext cx="8621670" cy="246221"/>
          </a:xfrm>
          <a:prstGeom prst="rect">
            <a:avLst/>
          </a:prstGeom>
          <a:noFill/>
        </p:spPr>
        <p:txBody>
          <a:bodyPr wrap="square" rtlCol="0">
            <a:spAutoFit/>
          </a:bodyPr>
          <a:lstStyle/>
          <a:p>
            <a:r>
              <a:rPr lang="fr-CA" sz="1000" dirty="0"/>
              <a:t>Sources : MCCQ, Les pratiques culturelles des Québécois en 2014; Statistique Canada, recensement 2016;  RCGT, calculs spéciaux</a:t>
            </a:r>
          </a:p>
        </p:txBody>
      </p:sp>
    </p:spTree>
    <p:extLst>
      <p:ext uri="{BB962C8B-B14F-4D97-AF65-F5344CB8AC3E}">
        <p14:creationId xmlns:p14="http://schemas.microsoft.com/office/powerpoint/2010/main" val="1512550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a:xfrm>
            <a:off x="599860" y="529749"/>
            <a:ext cx="8918368" cy="613251"/>
          </a:xfrm>
        </p:spPr>
        <p:txBody>
          <a:bodyPr/>
          <a:lstStyle/>
          <a:p>
            <a:r>
              <a:rPr lang="fr-CA" dirty="0"/>
              <a:t>Estimation du marché potentiel  </a:t>
            </a:r>
          </a:p>
        </p:txBody>
      </p:sp>
      <p:sp>
        <p:nvSpPr>
          <p:cNvPr id="2" name="Espace réservé du texte 1"/>
          <p:cNvSpPr>
            <a:spLocks noGrp="1"/>
          </p:cNvSpPr>
          <p:nvPr>
            <p:ph type="body" sz="quarter" idx="11"/>
            <p:custDataLst>
              <p:tags r:id="rId2"/>
            </p:custDataLst>
          </p:nvPr>
        </p:nvSpPr>
        <p:spPr>
          <a:xfrm>
            <a:off x="584607" y="1335144"/>
            <a:ext cx="8918367" cy="4860691"/>
          </a:xfrm>
        </p:spPr>
        <p:txBody>
          <a:bodyPr/>
          <a:lstStyle/>
          <a:p>
            <a:r>
              <a:rPr lang="fr-CA" sz="1400" dirty="0"/>
              <a:t>Hypothèses retenues dans l’établissement du marché potentiel des spectacles professionnels à Matane (suite)</a:t>
            </a:r>
          </a:p>
          <a:p>
            <a:pPr lvl="2"/>
            <a:r>
              <a:rPr lang="fr-CA" sz="1400" dirty="0"/>
              <a:t>Le marché potentiel de la vente de billets dans le marché de Matane se situe entre 10 000 à 32 000 billets. Le niveau de 10 000 est sans doute plus près de la réalité actuelle du diffuseur qui a vendu quelque 6 800 billets en 2016-2017 (excluant les gratuités). Le différentiel pourrait en partie être attribuable à la fuite des clientèles qui ne trouvent pas, à Matane, une réponse à tous leurs besoins. </a:t>
            </a:r>
          </a:p>
          <a:p>
            <a:pPr lvl="2"/>
            <a:r>
              <a:rPr lang="fr-CA" sz="1400" dirty="0"/>
              <a:t>Si on considère l’évolution démographique prévue pour 2021 et 2026, ce potentiel devrait légèrement s’accroître au fil des années. </a:t>
            </a:r>
          </a:p>
          <a:p>
            <a:pPr marL="0" lvl="2" indent="0">
              <a:buNone/>
            </a:pPr>
            <a:r>
              <a:rPr lang="fr-CA" sz="1400" dirty="0">
                <a:solidFill>
                  <a:srgbClr val="00A7B5"/>
                </a:solidFill>
              </a:rPr>
              <a:t>Hypothèses de billets vendus dans le marché potentiel selon l’évolution démographique </a:t>
            </a:r>
          </a:p>
          <a:p>
            <a:pPr lvl="2"/>
            <a:endParaRPr lang="fr-CA" sz="1400" dirty="0"/>
          </a:p>
          <a:p>
            <a:pPr marL="0" lvl="2" indent="0">
              <a:buNone/>
            </a:pPr>
            <a:r>
              <a:rPr lang="fr-CA" sz="1400" dirty="0"/>
              <a:t>  </a:t>
            </a:r>
          </a:p>
          <a:p>
            <a:pPr lvl="2"/>
            <a:endParaRPr lang="fr-CA" sz="1400"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r>
              <a:rPr lang="fr-CA" dirty="0"/>
              <a:t> </a:t>
            </a:r>
          </a:p>
          <a:p>
            <a:pPr lvl="0"/>
            <a:r>
              <a:rPr lang="fr-CA" dirty="0"/>
              <a:t> </a:t>
            </a:r>
          </a:p>
          <a:p>
            <a:endParaRPr lang="fr-CA" dirty="0"/>
          </a:p>
        </p:txBody>
      </p:sp>
      <p:sp>
        <p:nvSpPr>
          <p:cNvPr id="5" name="Espace réservé du texte 4">
            <a:extLst>
              <a:ext uri="{FF2B5EF4-FFF2-40B4-BE49-F238E27FC236}">
                <a16:creationId xmlns="" xmlns:a16="http://schemas.microsoft.com/office/drawing/2014/main" id="{B2FDCADC-727B-42BB-A9C8-FE2AA5ABF5CC}"/>
              </a:ext>
            </a:extLst>
          </p:cNvPr>
          <p:cNvSpPr txBox="1">
            <a:spLocks/>
          </p:cNvSpPr>
          <p:nvPr>
            <p:custDataLst>
              <p:tags r:id="rId3"/>
            </p:custDataLst>
          </p:nvPr>
        </p:nvSpPr>
        <p:spPr>
          <a:xfrm>
            <a:off x="584607" y="1335145"/>
            <a:ext cx="9473793" cy="4860691"/>
          </a:xfrm>
          <a:prstGeom prst="rect">
            <a:avLst/>
          </a:prstGeom>
        </p:spPr>
        <p:txBody>
          <a:bodyPr vert="horz" lIns="0"/>
          <a:lstStyle>
            <a:lvl1pPr marL="0" indent="0" algn="l" defTabSz="502920" rtl="0" eaLnBrk="1" latinLnBrk="0" hangingPunct="1">
              <a:lnSpc>
                <a:spcPct val="110000"/>
              </a:lnSpc>
              <a:spcBef>
                <a:spcPts val="660"/>
              </a:spcBef>
              <a:spcAft>
                <a:spcPts val="660"/>
              </a:spcAft>
              <a:buClr>
                <a:srgbClr val="4F2D7F"/>
              </a:buClr>
              <a:buFont typeface="Wingdings" panose="05000000000000000000" pitchFamily="2" charset="2"/>
              <a:buNone/>
              <a:defRPr sz="1800" b="1" kern="1200">
                <a:solidFill>
                  <a:srgbClr val="00A7B5"/>
                </a:solidFill>
                <a:latin typeface="+mn-lt"/>
                <a:ea typeface="+mn-ea"/>
                <a:cs typeface="+mn-cs"/>
              </a:defRPr>
            </a:lvl1pPr>
            <a:lvl2pPr marL="0" indent="0" algn="l" defTabSz="502920" rtl="0" eaLnBrk="1" latinLnBrk="0" hangingPunct="1">
              <a:lnSpc>
                <a:spcPct val="110000"/>
              </a:lnSpc>
              <a:spcBef>
                <a:spcPts val="660"/>
              </a:spcBef>
              <a:spcAft>
                <a:spcPts val="660"/>
              </a:spcAft>
              <a:buClr>
                <a:srgbClr val="4F2D7F"/>
              </a:buClr>
              <a:buSzPct val="115000"/>
              <a:buFont typeface="Wingdings" panose="05000000000000000000" pitchFamily="2" charset="2"/>
              <a:buNone/>
              <a:defRPr sz="1700" kern="1200">
                <a:solidFill>
                  <a:schemeClr val="tx1"/>
                </a:solidFill>
                <a:latin typeface="+mn-lt"/>
                <a:ea typeface="+mn-ea"/>
                <a:cs typeface="+mn-cs"/>
              </a:defRPr>
            </a:lvl2pPr>
            <a:lvl3pPr marL="378937" indent="-378937" algn="l" defTabSz="502920" rtl="0" eaLnBrk="1" latinLnBrk="0" hangingPunct="1">
              <a:lnSpc>
                <a:spcPct val="110000"/>
              </a:lnSpc>
              <a:spcBef>
                <a:spcPts val="440"/>
              </a:spcBef>
              <a:spcAft>
                <a:spcPts val="440"/>
              </a:spcAft>
              <a:buClr>
                <a:srgbClr val="4F2D7F"/>
              </a:buClr>
              <a:buSzPct val="120000"/>
              <a:buFont typeface="Wingdings" panose="05000000000000000000" pitchFamily="2" charset="2"/>
              <a:buChar char="§"/>
              <a:defRPr sz="1700" kern="1200">
                <a:solidFill>
                  <a:schemeClr val="tx1"/>
                </a:solidFill>
                <a:latin typeface="+mn-lt"/>
                <a:ea typeface="+mn-ea"/>
                <a:cs typeface="+mn-cs"/>
              </a:defRPr>
            </a:lvl3pPr>
            <a:lvl4pPr marL="757873" indent="-378937" algn="l" defTabSz="502920" rtl="0" eaLnBrk="1" latinLnBrk="0" hangingPunct="1">
              <a:lnSpc>
                <a:spcPct val="110000"/>
              </a:lnSpc>
              <a:spcBef>
                <a:spcPts val="440"/>
              </a:spcBef>
              <a:spcAft>
                <a:spcPts val="440"/>
              </a:spcAft>
              <a:buClr>
                <a:srgbClr val="4F2D7F"/>
              </a:buClr>
              <a:buSzPct val="120000"/>
              <a:buFont typeface="Arial" panose="020B0604020202020204" pitchFamily="34" charset="0"/>
              <a:buChar char="•"/>
              <a:defRPr sz="1600" kern="1200">
                <a:solidFill>
                  <a:schemeClr val="tx1"/>
                </a:solidFill>
                <a:latin typeface="+mn-lt"/>
                <a:ea typeface="+mn-ea"/>
                <a:cs typeface="+mn-cs"/>
              </a:defRPr>
            </a:lvl4pPr>
            <a:lvl5pPr marL="1136809" indent="-378937" algn="l" defTabSz="502920" rtl="0" eaLnBrk="1" latinLnBrk="0" hangingPunct="1">
              <a:spcBef>
                <a:spcPts val="330"/>
              </a:spcBef>
              <a:spcAft>
                <a:spcPts val="330"/>
              </a:spcAft>
              <a:buClr>
                <a:srgbClr val="4F2D7F"/>
              </a:buClr>
              <a:buSzPct val="120000"/>
              <a:buFont typeface="Arial Narrow" panose="020B0606020202030204" pitchFamily="34" charset="0"/>
              <a:buChar char="–"/>
              <a:defRPr sz="1600" kern="1200">
                <a:solidFill>
                  <a:schemeClr val="tx1"/>
                </a:solidFill>
                <a:latin typeface="+mn-lt"/>
                <a:ea typeface="+mn-ea"/>
                <a:cs typeface="+mn-cs"/>
              </a:defRPr>
            </a:lvl5pPr>
            <a:lvl6pPr marL="2766060" indent="-251460" algn="l" defTabSz="502920" rtl="0" eaLnBrk="1" latinLnBrk="0" hangingPunct="1">
              <a:spcBef>
                <a:spcPct val="20000"/>
              </a:spcBef>
              <a:buFont typeface="Arial"/>
              <a:buChar char="•"/>
              <a:defRPr sz="2200" kern="1200">
                <a:solidFill>
                  <a:schemeClr val="tx1"/>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marL="0" marR="0" lvl="1" indent="0" algn="l" defTabSz="502920" rtl="0" eaLnBrk="1" fontAlgn="auto" latinLnBrk="0" hangingPunct="1">
              <a:lnSpc>
                <a:spcPct val="110000"/>
              </a:lnSpc>
              <a:spcBef>
                <a:spcPts val="660"/>
              </a:spcBef>
              <a:spcAft>
                <a:spcPts val="660"/>
              </a:spcAft>
              <a:buClr>
                <a:srgbClr val="4F2D7F"/>
              </a:buClr>
              <a:buSzPct val="115000"/>
              <a:buFont typeface="Wingdings" panose="05000000000000000000" pitchFamily="2" charset="2"/>
              <a:buNone/>
              <a:tabLst/>
              <a:defRPr/>
            </a:pPr>
            <a:r>
              <a:rPr kumimoji="0" lang="fr-CA" sz="1400" b="0" i="0" u="none" strike="noStrike" kern="1200" cap="none" spc="0" normalizeH="0" noProof="0" dirty="0">
                <a:ln>
                  <a:noFill/>
                </a:ln>
                <a:solidFill>
                  <a:schemeClr val="tx1"/>
                </a:solidFill>
                <a:effectLst/>
                <a:uLnTx/>
                <a:uFillTx/>
                <a:latin typeface="+mn-lt"/>
                <a:ea typeface="+mn-ea"/>
                <a:cs typeface="+mn-cs"/>
              </a:rPr>
              <a:t> </a:t>
            </a:r>
            <a:endParaRPr kumimoji="0" lang="fr-CA" sz="14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7" name="Tableau 6"/>
          <p:cNvGraphicFramePr>
            <a:graphicFrameLocks noGrp="1"/>
          </p:cNvGraphicFramePr>
          <p:nvPr>
            <p:extLst>
              <p:ext uri="{D42A27DB-BD31-4B8C-83A1-F6EECF244321}">
                <p14:modId xmlns:p14="http://schemas.microsoft.com/office/powerpoint/2010/main" val="2980118170"/>
              </p:ext>
            </p:extLst>
          </p:nvPr>
        </p:nvGraphicFramePr>
        <p:xfrm>
          <a:off x="593938" y="3974823"/>
          <a:ext cx="7794488" cy="1483360"/>
        </p:xfrm>
        <a:graphic>
          <a:graphicData uri="http://schemas.openxmlformats.org/drawingml/2006/table">
            <a:tbl>
              <a:tblPr firstRow="1" bandRow="1">
                <a:tableStyleId>{5C22544A-7EE6-4342-B048-85BDC9FD1C3A}</a:tableStyleId>
              </a:tblPr>
              <a:tblGrid>
                <a:gridCol w="1744980">
                  <a:extLst>
                    <a:ext uri="{9D8B030D-6E8A-4147-A177-3AD203B41FA5}">
                      <a16:colId xmlns="" xmlns:a16="http://schemas.microsoft.com/office/drawing/2014/main" val="3109397258"/>
                    </a:ext>
                  </a:extLst>
                </a:gridCol>
                <a:gridCol w="2007098">
                  <a:extLst>
                    <a:ext uri="{9D8B030D-6E8A-4147-A177-3AD203B41FA5}">
                      <a16:colId xmlns="" xmlns:a16="http://schemas.microsoft.com/office/drawing/2014/main" val="1313404105"/>
                    </a:ext>
                  </a:extLst>
                </a:gridCol>
                <a:gridCol w="2021205">
                  <a:extLst>
                    <a:ext uri="{9D8B030D-6E8A-4147-A177-3AD203B41FA5}">
                      <a16:colId xmlns="" xmlns:a16="http://schemas.microsoft.com/office/drawing/2014/main" val="1214173261"/>
                    </a:ext>
                  </a:extLst>
                </a:gridCol>
                <a:gridCol w="2021205">
                  <a:extLst>
                    <a:ext uri="{9D8B030D-6E8A-4147-A177-3AD203B41FA5}">
                      <a16:colId xmlns="" xmlns:a16="http://schemas.microsoft.com/office/drawing/2014/main" val="3284440311"/>
                    </a:ext>
                  </a:extLst>
                </a:gridCol>
              </a:tblGrid>
              <a:tr h="370840">
                <a:tc>
                  <a:txBody>
                    <a:bodyPr/>
                    <a:lstStyle/>
                    <a:p>
                      <a:endParaRPr lang="fr-CA" sz="1200" dirty="0"/>
                    </a:p>
                  </a:txBody>
                  <a:tcPr/>
                </a:tc>
                <a:tc>
                  <a:txBody>
                    <a:bodyPr/>
                    <a:lstStyle/>
                    <a:p>
                      <a:r>
                        <a:rPr lang="fr-CA" sz="1200" dirty="0"/>
                        <a:t>Selon</a:t>
                      </a:r>
                      <a:r>
                        <a:rPr lang="fr-CA" sz="1200" baseline="0" dirty="0"/>
                        <a:t> démographie 2016</a:t>
                      </a:r>
                      <a:endParaRPr lang="fr-CA" sz="1200" dirty="0"/>
                    </a:p>
                  </a:txBody>
                  <a:tcPr anchor="ctr"/>
                </a:tc>
                <a:tc>
                  <a:txBody>
                    <a:bodyPr/>
                    <a:lstStyle/>
                    <a:p>
                      <a:r>
                        <a:rPr lang="fr-CA" sz="1200" dirty="0"/>
                        <a:t>Selon</a:t>
                      </a:r>
                      <a:r>
                        <a:rPr lang="fr-CA" sz="1200" baseline="0" dirty="0"/>
                        <a:t> démographie 2021</a:t>
                      </a:r>
                      <a:endParaRPr lang="fr-CA" sz="1200" dirty="0"/>
                    </a:p>
                  </a:txBody>
                  <a:tcPr anchor="ctr"/>
                </a:tc>
                <a:tc>
                  <a:txBody>
                    <a:bodyPr/>
                    <a:lstStyle/>
                    <a:p>
                      <a:r>
                        <a:rPr lang="fr-CA" sz="1200" dirty="0"/>
                        <a:t>Selon démographie 2026</a:t>
                      </a:r>
                    </a:p>
                  </a:txBody>
                  <a:tcPr anchor="ctr"/>
                </a:tc>
                <a:extLst>
                  <a:ext uri="{0D108BD9-81ED-4DB2-BD59-A6C34878D82A}">
                    <a16:rowId xmlns="" xmlns:a16="http://schemas.microsoft.com/office/drawing/2014/main" val="1133251167"/>
                  </a:ext>
                </a:extLst>
              </a:tr>
              <a:tr h="370840">
                <a:tc>
                  <a:txBody>
                    <a:bodyPr/>
                    <a:lstStyle/>
                    <a:p>
                      <a:r>
                        <a:rPr lang="fr-CA" sz="1200" dirty="0"/>
                        <a:t>1</a:t>
                      </a:r>
                      <a:r>
                        <a:rPr lang="fr-CA" sz="1200" baseline="0" dirty="0"/>
                        <a:t> spectacle/personne</a:t>
                      </a:r>
                      <a:endParaRPr lang="fr-CA" sz="1200" dirty="0"/>
                    </a:p>
                  </a:txBody>
                  <a:tcPr anchor="ctr"/>
                </a:tc>
                <a:tc>
                  <a:txBody>
                    <a:bodyPr/>
                    <a:lstStyle/>
                    <a:p>
                      <a:pPr algn="ctr"/>
                      <a:r>
                        <a:rPr lang="fr-CA" sz="1200" dirty="0"/>
                        <a:t>10 752</a:t>
                      </a:r>
                    </a:p>
                  </a:txBody>
                  <a:tcPr anchor="ctr"/>
                </a:tc>
                <a:tc>
                  <a:txBody>
                    <a:bodyPr/>
                    <a:lstStyle/>
                    <a:p>
                      <a:pPr algn="ctr"/>
                      <a:r>
                        <a:rPr lang="fr-CA" sz="1200" dirty="0"/>
                        <a:t>10 925</a:t>
                      </a:r>
                    </a:p>
                  </a:txBody>
                  <a:tcPr anchor="ctr"/>
                </a:tc>
                <a:tc>
                  <a:txBody>
                    <a:bodyPr/>
                    <a:lstStyle/>
                    <a:p>
                      <a:pPr algn="ctr"/>
                      <a:r>
                        <a:rPr lang="fr-CA" sz="1200" dirty="0"/>
                        <a:t>11 010</a:t>
                      </a:r>
                    </a:p>
                  </a:txBody>
                  <a:tcPr anchor="ctr"/>
                </a:tc>
                <a:extLst>
                  <a:ext uri="{0D108BD9-81ED-4DB2-BD59-A6C34878D82A}">
                    <a16:rowId xmlns="" xmlns:a16="http://schemas.microsoft.com/office/drawing/2014/main" val="274805734"/>
                  </a:ext>
                </a:extLst>
              </a:tr>
              <a:tr h="370840">
                <a:tc>
                  <a:txBody>
                    <a:bodyPr/>
                    <a:lstStyle/>
                    <a:p>
                      <a:r>
                        <a:rPr lang="fr-CA" sz="1200" dirty="0"/>
                        <a:t>2</a:t>
                      </a:r>
                      <a:r>
                        <a:rPr lang="fr-CA" sz="1200" baseline="0" dirty="0"/>
                        <a:t> spectacles/personne</a:t>
                      </a:r>
                      <a:endParaRPr lang="fr-CA" sz="1200" dirty="0"/>
                    </a:p>
                  </a:txBody>
                  <a:tcPr anchor="ctr"/>
                </a:tc>
                <a:tc>
                  <a:txBody>
                    <a:bodyPr/>
                    <a:lstStyle/>
                    <a:p>
                      <a:pPr algn="ctr"/>
                      <a:r>
                        <a:rPr lang="fr-CA" sz="1200" dirty="0"/>
                        <a:t>21 503</a:t>
                      </a:r>
                    </a:p>
                  </a:txBody>
                  <a:tcPr anchor="ctr"/>
                </a:tc>
                <a:tc>
                  <a:txBody>
                    <a:bodyPr/>
                    <a:lstStyle/>
                    <a:p>
                      <a:pPr algn="ctr"/>
                      <a:r>
                        <a:rPr lang="fr-CA" sz="1200" dirty="0"/>
                        <a:t>21 849</a:t>
                      </a:r>
                    </a:p>
                  </a:txBody>
                  <a:tcPr anchor="ctr"/>
                </a:tc>
                <a:tc>
                  <a:txBody>
                    <a:bodyPr/>
                    <a:lstStyle/>
                    <a:p>
                      <a:pPr algn="ctr"/>
                      <a:r>
                        <a:rPr lang="fr-CA" sz="1200" dirty="0"/>
                        <a:t>22 019</a:t>
                      </a:r>
                    </a:p>
                  </a:txBody>
                  <a:tcPr anchor="ctr"/>
                </a:tc>
                <a:extLst>
                  <a:ext uri="{0D108BD9-81ED-4DB2-BD59-A6C34878D82A}">
                    <a16:rowId xmlns="" xmlns:a16="http://schemas.microsoft.com/office/drawing/2014/main" val="835493292"/>
                  </a:ext>
                </a:extLst>
              </a:tr>
              <a:tr h="370840">
                <a:tc>
                  <a:txBody>
                    <a:bodyPr/>
                    <a:lstStyle/>
                    <a:p>
                      <a:r>
                        <a:rPr lang="fr-CA" sz="1200" dirty="0"/>
                        <a:t>3</a:t>
                      </a:r>
                      <a:r>
                        <a:rPr lang="fr-CA" sz="1200" baseline="0" dirty="0"/>
                        <a:t> spectacles/personne</a:t>
                      </a:r>
                      <a:endParaRPr lang="fr-CA" sz="1200" dirty="0"/>
                    </a:p>
                  </a:txBody>
                  <a:tcPr anchor="ctr"/>
                </a:tc>
                <a:tc>
                  <a:txBody>
                    <a:bodyPr/>
                    <a:lstStyle/>
                    <a:p>
                      <a:pPr algn="ctr"/>
                      <a:r>
                        <a:rPr lang="fr-CA" sz="1200" dirty="0"/>
                        <a:t>32 255</a:t>
                      </a:r>
                    </a:p>
                  </a:txBody>
                  <a:tcPr anchor="ctr"/>
                </a:tc>
                <a:tc>
                  <a:txBody>
                    <a:bodyPr/>
                    <a:lstStyle/>
                    <a:p>
                      <a:pPr algn="ctr"/>
                      <a:r>
                        <a:rPr lang="fr-CA" sz="1200" dirty="0"/>
                        <a:t>32 772</a:t>
                      </a:r>
                    </a:p>
                  </a:txBody>
                  <a:tcPr anchor="ctr"/>
                </a:tc>
                <a:tc>
                  <a:txBody>
                    <a:bodyPr/>
                    <a:lstStyle/>
                    <a:p>
                      <a:pPr algn="ctr"/>
                      <a:r>
                        <a:rPr lang="fr-CA" sz="1200" dirty="0"/>
                        <a:t>33 028</a:t>
                      </a:r>
                    </a:p>
                  </a:txBody>
                  <a:tcPr anchor="ctr"/>
                </a:tc>
                <a:extLst>
                  <a:ext uri="{0D108BD9-81ED-4DB2-BD59-A6C34878D82A}">
                    <a16:rowId xmlns="" xmlns:a16="http://schemas.microsoft.com/office/drawing/2014/main" val="2392772236"/>
                  </a:ext>
                </a:extLst>
              </a:tr>
            </a:tbl>
          </a:graphicData>
        </a:graphic>
      </p:graphicFrame>
      <p:sp>
        <p:nvSpPr>
          <p:cNvPr id="8" name="ZoneTexte 7"/>
          <p:cNvSpPr txBox="1"/>
          <p:nvPr/>
        </p:nvSpPr>
        <p:spPr>
          <a:xfrm>
            <a:off x="593938" y="5554255"/>
            <a:ext cx="8621670" cy="246221"/>
          </a:xfrm>
          <a:prstGeom prst="rect">
            <a:avLst/>
          </a:prstGeom>
          <a:noFill/>
        </p:spPr>
        <p:txBody>
          <a:bodyPr wrap="square" rtlCol="0">
            <a:spAutoFit/>
          </a:bodyPr>
          <a:lstStyle/>
          <a:p>
            <a:r>
              <a:rPr lang="fr-CA" sz="1000" dirty="0"/>
              <a:t>Sources : ISQ, prévisions démographique;  RCGT, calculs spéciaux</a:t>
            </a:r>
          </a:p>
        </p:txBody>
      </p:sp>
    </p:spTree>
    <p:extLst>
      <p:ext uri="{BB962C8B-B14F-4D97-AF65-F5344CB8AC3E}">
        <p14:creationId xmlns:p14="http://schemas.microsoft.com/office/powerpoint/2010/main" val="4247639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a:xfrm>
            <a:off x="599860" y="529749"/>
            <a:ext cx="8918368" cy="613251"/>
          </a:xfrm>
        </p:spPr>
        <p:txBody>
          <a:bodyPr/>
          <a:lstStyle/>
          <a:p>
            <a:r>
              <a:rPr lang="fr-CA" dirty="0"/>
              <a:t>Estimation du marché potentiel   </a:t>
            </a:r>
          </a:p>
        </p:txBody>
      </p:sp>
      <p:sp>
        <p:nvSpPr>
          <p:cNvPr id="2" name="Espace réservé du texte 1"/>
          <p:cNvSpPr>
            <a:spLocks noGrp="1"/>
          </p:cNvSpPr>
          <p:nvPr>
            <p:ph type="body" sz="quarter" idx="11"/>
            <p:custDataLst>
              <p:tags r:id="rId2"/>
            </p:custDataLst>
          </p:nvPr>
        </p:nvSpPr>
        <p:spPr>
          <a:xfrm>
            <a:off x="584607" y="1335144"/>
            <a:ext cx="8918367" cy="4860691"/>
          </a:xfrm>
        </p:spPr>
        <p:txBody>
          <a:bodyPr/>
          <a:lstStyle/>
          <a:p>
            <a:r>
              <a:rPr lang="fr-CA" sz="1400" dirty="0"/>
              <a:t>Hypothèses retenues dans l’établissement de la jauge de salle </a:t>
            </a:r>
          </a:p>
          <a:p>
            <a:pPr lvl="2"/>
            <a:r>
              <a:rPr lang="fr-CA" sz="1400" dirty="0"/>
              <a:t>Trois jauges de salle : 200 places, 400 places et 600 places.</a:t>
            </a:r>
          </a:p>
          <a:p>
            <a:pPr lvl="2"/>
            <a:r>
              <a:rPr lang="fr-CA" sz="1400" dirty="0"/>
              <a:t>Trois niveaux de programmation : 20, 40 et 60 spectacles par année.  </a:t>
            </a:r>
          </a:p>
          <a:p>
            <a:pPr lvl="2"/>
            <a:r>
              <a:rPr lang="fr-CA" sz="1400" dirty="0"/>
              <a:t>Taux d’occupation de 63,4 % qui correspond au taux d’occupation moyen pour le Bas-Saint-Laurent.</a:t>
            </a:r>
          </a:p>
          <a:p>
            <a:pPr lvl="2"/>
            <a:r>
              <a:rPr lang="fr-CA" sz="1400" dirty="0"/>
              <a:t>Le marché primaire occuperait 80 % de la salle et le marché secondaire occuperait 20 %. </a:t>
            </a:r>
          </a:p>
          <a:p>
            <a:pPr marL="0" lvl="2" indent="0">
              <a:lnSpc>
                <a:spcPct val="50000"/>
              </a:lnSpc>
              <a:spcBef>
                <a:spcPts val="0"/>
              </a:spcBef>
              <a:spcAft>
                <a:spcPts val="0"/>
              </a:spcAft>
              <a:buNone/>
            </a:pPr>
            <a:endParaRPr lang="fr-CA" sz="1400" dirty="0">
              <a:solidFill>
                <a:srgbClr val="00A7B5"/>
              </a:solidFill>
            </a:endParaRPr>
          </a:p>
          <a:p>
            <a:pPr marL="0" lvl="2" indent="0">
              <a:buNone/>
            </a:pPr>
            <a:r>
              <a:rPr lang="fr-CA" sz="1400" dirty="0">
                <a:solidFill>
                  <a:srgbClr val="00A7B5"/>
                </a:solidFill>
              </a:rPr>
              <a:t>Nombre de spectateurs requis par taille de salle et nombre de spectacles </a:t>
            </a:r>
          </a:p>
          <a:p>
            <a:pPr lvl="2"/>
            <a:endParaRPr lang="fr-CA" sz="1400" dirty="0"/>
          </a:p>
          <a:p>
            <a:pPr marL="0" lvl="2" indent="0">
              <a:buNone/>
            </a:pPr>
            <a:r>
              <a:rPr lang="fr-CA" sz="1400" dirty="0"/>
              <a:t>  </a:t>
            </a:r>
          </a:p>
          <a:p>
            <a:pPr lvl="2"/>
            <a:endParaRPr lang="fr-CA" sz="1400"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r>
              <a:rPr lang="fr-CA" dirty="0"/>
              <a:t> </a:t>
            </a:r>
          </a:p>
          <a:p>
            <a:pPr lvl="0"/>
            <a:r>
              <a:rPr lang="fr-CA" dirty="0"/>
              <a:t> </a:t>
            </a:r>
          </a:p>
          <a:p>
            <a:endParaRPr lang="fr-CA" dirty="0"/>
          </a:p>
        </p:txBody>
      </p:sp>
      <p:sp>
        <p:nvSpPr>
          <p:cNvPr id="5" name="Espace réservé du texte 4">
            <a:extLst>
              <a:ext uri="{FF2B5EF4-FFF2-40B4-BE49-F238E27FC236}">
                <a16:creationId xmlns="" xmlns:a16="http://schemas.microsoft.com/office/drawing/2014/main" id="{B2FDCADC-727B-42BB-A9C8-FE2AA5ABF5CC}"/>
              </a:ext>
            </a:extLst>
          </p:cNvPr>
          <p:cNvSpPr txBox="1">
            <a:spLocks/>
          </p:cNvSpPr>
          <p:nvPr>
            <p:custDataLst>
              <p:tags r:id="rId3"/>
            </p:custDataLst>
          </p:nvPr>
        </p:nvSpPr>
        <p:spPr>
          <a:xfrm>
            <a:off x="584607" y="1335145"/>
            <a:ext cx="9473793" cy="4860691"/>
          </a:xfrm>
          <a:prstGeom prst="rect">
            <a:avLst/>
          </a:prstGeom>
        </p:spPr>
        <p:txBody>
          <a:bodyPr vert="horz" lIns="0"/>
          <a:lstStyle>
            <a:lvl1pPr marL="0" indent="0" algn="l" defTabSz="502920" rtl="0" eaLnBrk="1" latinLnBrk="0" hangingPunct="1">
              <a:lnSpc>
                <a:spcPct val="110000"/>
              </a:lnSpc>
              <a:spcBef>
                <a:spcPts val="660"/>
              </a:spcBef>
              <a:spcAft>
                <a:spcPts val="660"/>
              </a:spcAft>
              <a:buClr>
                <a:srgbClr val="4F2D7F"/>
              </a:buClr>
              <a:buFont typeface="Wingdings" panose="05000000000000000000" pitchFamily="2" charset="2"/>
              <a:buNone/>
              <a:defRPr sz="1800" b="1" kern="1200">
                <a:solidFill>
                  <a:srgbClr val="00A7B5"/>
                </a:solidFill>
                <a:latin typeface="+mn-lt"/>
                <a:ea typeface="+mn-ea"/>
                <a:cs typeface="+mn-cs"/>
              </a:defRPr>
            </a:lvl1pPr>
            <a:lvl2pPr marL="0" indent="0" algn="l" defTabSz="502920" rtl="0" eaLnBrk="1" latinLnBrk="0" hangingPunct="1">
              <a:lnSpc>
                <a:spcPct val="110000"/>
              </a:lnSpc>
              <a:spcBef>
                <a:spcPts val="660"/>
              </a:spcBef>
              <a:spcAft>
                <a:spcPts val="660"/>
              </a:spcAft>
              <a:buClr>
                <a:srgbClr val="4F2D7F"/>
              </a:buClr>
              <a:buSzPct val="115000"/>
              <a:buFont typeface="Wingdings" panose="05000000000000000000" pitchFamily="2" charset="2"/>
              <a:buNone/>
              <a:defRPr sz="1700" kern="1200">
                <a:solidFill>
                  <a:schemeClr val="tx1"/>
                </a:solidFill>
                <a:latin typeface="+mn-lt"/>
                <a:ea typeface="+mn-ea"/>
                <a:cs typeface="+mn-cs"/>
              </a:defRPr>
            </a:lvl2pPr>
            <a:lvl3pPr marL="378937" indent="-378937" algn="l" defTabSz="502920" rtl="0" eaLnBrk="1" latinLnBrk="0" hangingPunct="1">
              <a:lnSpc>
                <a:spcPct val="110000"/>
              </a:lnSpc>
              <a:spcBef>
                <a:spcPts val="440"/>
              </a:spcBef>
              <a:spcAft>
                <a:spcPts val="440"/>
              </a:spcAft>
              <a:buClr>
                <a:srgbClr val="4F2D7F"/>
              </a:buClr>
              <a:buSzPct val="120000"/>
              <a:buFont typeface="Wingdings" panose="05000000000000000000" pitchFamily="2" charset="2"/>
              <a:buChar char="§"/>
              <a:defRPr sz="1700" kern="1200">
                <a:solidFill>
                  <a:schemeClr val="tx1"/>
                </a:solidFill>
                <a:latin typeface="+mn-lt"/>
                <a:ea typeface="+mn-ea"/>
                <a:cs typeface="+mn-cs"/>
              </a:defRPr>
            </a:lvl3pPr>
            <a:lvl4pPr marL="757873" indent="-378937" algn="l" defTabSz="502920" rtl="0" eaLnBrk="1" latinLnBrk="0" hangingPunct="1">
              <a:lnSpc>
                <a:spcPct val="110000"/>
              </a:lnSpc>
              <a:spcBef>
                <a:spcPts val="440"/>
              </a:spcBef>
              <a:spcAft>
                <a:spcPts val="440"/>
              </a:spcAft>
              <a:buClr>
                <a:srgbClr val="4F2D7F"/>
              </a:buClr>
              <a:buSzPct val="120000"/>
              <a:buFont typeface="Arial" panose="020B0604020202020204" pitchFamily="34" charset="0"/>
              <a:buChar char="•"/>
              <a:defRPr sz="1600" kern="1200">
                <a:solidFill>
                  <a:schemeClr val="tx1"/>
                </a:solidFill>
                <a:latin typeface="+mn-lt"/>
                <a:ea typeface="+mn-ea"/>
                <a:cs typeface="+mn-cs"/>
              </a:defRPr>
            </a:lvl4pPr>
            <a:lvl5pPr marL="1136809" indent="-378937" algn="l" defTabSz="502920" rtl="0" eaLnBrk="1" latinLnBrk="0" hangingPunct="1">
              <a:spcBef>
                <a:spcPts val="330"/>
              </a:spcBef>
              <a:spcAft>
                <a:spcPts val="330"/>
              </a:spcAft>
              <a:buClr>
                <a:srgbClr val="4F2D7F"/>
              </a:buClr>
              <a:buSzPct val="120000"/>
              <a:buFont typeface="Arial Narrow" panose="020B0606020202030204" pitchFamily="34" charset="0"/>
              <a:buChar char="–"/>
              <a:defRPr sz="1600" kern="1200">
                <a:solidFill>
                  <a:schemeClr val="tx1"/>
                </a:solidFill>
                <a:latin typeface="+mn-lt"/>
                <a:ea typeface="+mn-ea"/>
                <a:cs typeface="+mn-cs"/>
              </a:defRPr>
            </a:lvl5pPr>
            <a:lvl6pPr marL="2766060" indent="-251460" algn="l" defTabSz="502920" rtl="0" eaLnBrk="1" latinLnBrk="0" hangingPunct="1">
              <a:spcBef>
                <a:spcPct val="20000"/>
              </a:spcBef>
              <a:buFont typeface="Arial"/>
              <a:buChar char="•"/>
              <a:defRPr sz="2200" kern="1200">
                <a:solidFill>
                  <a:schemeClr val="tx1"/>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marL="0" marR="0" lvl="1" indent="0" algn="l" defTabSz="502920" rtl="0" eaLnBrk="1" fontAlgn="auto" latinLnBrk="0" hangingPunct="1">
              <a:lnSpc>
                <a:spcPct val="110000"/>
              </a:lnSpc>
              <a:spcBef>
                <a:spcPts val="660"/>
              </a:spcBef>
              <a:spcAft>
                <a:spcPts val="660"/>
              </a:spcAft>
              <a:buClr>
                <a:srgbClr val="4F2D7F"/>
              </a:buClr>
              <a:buSzPct val="115000"/>
              <a:buFont typeface="Wingdings" panose="05000000000000000000" pitchFamily="2" charset="2"/>
              <a:buNone/>
              <a:tabLst/>
              <a:defRPr/>
            </a:pPr>
            <a:r>
              <a:rPr kumimoji="0" lang="fr-CA" sz="1400" b="0" i="0" u="none" strike="noStrike" kern="1200" cap="none" spc="0" normalizeH="0" noProof="0" dirty="0">
                <a:ln>
                  <a:noFill/>
                </a:ln>
                <a:solidFill>
                  <a:schemeClr val="tx1"/>
                </a:solidFill>
                <a:effectLst/>
                <a:uLnTx/>
                <a:uFillTx/>
                <a:latin typeface="+mn-lt"/>
                <a:ea typeface="+mn-ea"/>
                <a:cs typeface="+mn-cs"/>
              </a:rPr>
              <a:t> </a:t>
            </a:r>
            <a:endParaRPr kumimoji="0" lang="fr-CA" sz="14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3" name="Tableau 2"/>
          <p:cNvGraphicFramePr>
            <a:graphicFrameLocks noGrp="1"/>
          </p:cNvGraphicFramePr>
          <p:nvPr>
            <p:extLst>
              <p:ext uri="{D42A27DB-BD31-4B8C-83A1-F6EECF244321}">
                <p14:modId xmlns:p14="http://schemas.microsoft.com/office/powerpoint/2010/main" val="3654420759"/>
              </p:ext>
            </p:extLst>
          </p:nvPr>
        </p:nvGraphicFramePr>
        <p:xfrm>
          <a:off x="584607" y="3503295"/>
          <a:ext cx="8763000" cy="2668905"/>
        </p:xfrm>
        <a:graphic>
          <a:graphicData uri="http://schemas.openxmlformats.org/drawingml/2006/table">
            <a:tbl>
              <a:tblPr>
                <a:tableStyleId>{5C22544A-7EE6-4342-B048-85BDC9FD1C3A}</a:tableStyleId>
              </a:tblPr>
              <a:tblGrid>
                <a:gridCol w="1436288">
                  <a:extLst>
                    <a:ext uri="{9D8B030D-6E8A-4147-A177-3AD203B41FA5}">
                      <a16:colId xmlns="" xmlns:a16="http://schemas.microsoft.com/office/drawing/2014/main" val="3567032610"/>
                    </a:ext>
                  </a:extLst>
                </a:gridCol>
                <a:gridCol w="1864320">
                  <a:extLst>
                    <a:ext uri="{9D8B030D-6E8A-4147-A177-3AD203B41FA5}">
                      <a16:colId xmlns="" xmlns:a16="http://schemas.microsoft.com/office/drawing/2014/main" val="1746683189"/>
                    </a:ext>
                  </a:extLst>
                </a:gridCol>
                <a:gridCol w="2414392">
                  <a:extLst>
                    <a:ext uri="{9D8B030D-6E8A-4147-A177-3AD203B41FA5}">
                      <a16:colId xmlns="" xmlns:a16="http://schemas.microsoft.com/office/drawing/2014/main" val="2287102956"/>
                    </a:ext>
                  </a:extLst>
                </a:gridCol>
                <a:gridCol w="1600200">
                  <a:extLst>
                    <a:ext uri="{9D8B030D-6E8A-4147-A177-3AD203B41FA5}">
                      <a16:colId xmlns="" xmlns:a16="http://schemas.microsoft.com/office/drawing/2014/main" val="1672850143"/>
                    </a:ext>
                  </a:extLst>
                </a:gridCol>
                <a:gridCol w="1447800">
                  <a:extLst>
                    <a:ext uri="{9D8B030D-6E8A-4147-A177-3AD203B41FA5}">
                      <a16:colId xmlns="" xmlns:a16="http://schemas.microsoft.com/office/drawing/2014/main" val="1987068698"/>
                    </a:ext>
                  </a:extLst>
                </a:gridCol>
              </a:tblGrid>
              <a:tr h="200025">
                <a:tc rowSpan="3">
                  <a:txBody>
                    <a:bodyPr/>
                    <a:lstStyle/>
                    <a:p>
                      <a:pPr algn="ctr" fontAlgn="ctr"/>
                      <a:r>
                        <a:rPr lang="fr-CA" sz="1200" b="1" u="none" strike="noStrike" dirty="0">
                          <a:solidFill>
                            <a:schemeClr val="bg1"/>
                          </a:solidFill>
                          <a:effectLst/>
                        </a:rPr>
                        <a:t>Envergure</a:t>
                      </a:r>
                      <a:endParaRPr lang="fr-CA" sz="1200" b="1" i="0" u="none" strike="noStrike" dirty="0">
                        <a:solidFill>
                          <a:schemeClr val="bg1"/>
                        </a:solidFill>
                        <a:effectLst/>
                        <a:latin typeface="Arial" panose="020B0604020202020204" pitchFamily="34" charset="0"/>
                      </a:endParaRPr>
                    </a:p>
                  </a:txBody>
                  <a:tcPr marL="9525" marR="9525" marT="9525" marB="0" anchor="ctr">
                    <a:solidFill>
                      <a:schemeClr val="accent1"/>
                    </a:solidFill>
                  </a:tcPr>
                </a:tc>
                <a:tc rowSpan="3">
                  <a:txBody>
                    <a:bodyPr/>
                    <a:lstStyle/>
                    <a:p>
                      <a:pPr algn="ctr" fontAlgn="ctr"/>
                      <a:r>
                        <a:rPr lang="fr-CA" sz="1200" b="1" u="none" strike="noStrike" dirty="0">
                          <a:solidFill>
                            <a:schemeClr val="bg1"/>
                          </a:solidFill>
                          <a:effectLst/>
                        </a:rPr>
                        <a:t>Nombre de spectacles payants/ année</a:t>
                      </a:r>
                      <a:endParaRPr lang="fr-CA" sz="1200" b="1" i="0" u="none" strike="noStrike" dirty="0">
                        <a:solidFill>
                          <a:schemeClr val="bg1"/>
                        </a:solidFill>
                        <a:effectLst/>
                        <a:latin typeface="Arial" panose="020B0604020202020204" pitchFamily="34" charset="0"/>
                      </a:endParaRPr>
                    </a:p>
                  </a:txBody>
                  <a:tcPr marL="9525" marR="9525" marT="9525" marB="0" anchor="ctr">
                    <a:solidFill>
                      <a:schemeClr val="accent1"/>
                    </a:solidFill>
                  </a:tcPr>
                </a:tc>
                <a:tc rowSpan="3">
                  <a:txBody>
                    <a:bodyPr/>
                    <a:lstStyle/>
                    <a:p>
                      <a:pPr algn="ctr" fontAlgn="ctr"/>
                      <a:r>
                        <a:rPr lang="fr-CA" sz="1200" b="1" u="none" strike="noStrike" dirty="0">
                          <a:solidFill>
                            <a:schemeClr val="bg1"/>
                          </a:solidFill>
                          <a:effectLst/>
                        </a:rPr>
                        <a:t>Nombre de spectateurs requis</a:t>
                      </a:r>
                    </a:p>
                    <a:p>
                      <a:pPr algn="ctr" fontAlgn="ctr"/>
                      <a:r>
                        <a:rPr lang="fr-CA" sz="1200" b="0" i="1" u="none" strike="noStrike" dirty="0">
                          <a:solidFill>
                            <a:schemeClr val="bg1"/>
                          </a:solidFill>
                          <a:effectLst/>
                        </a:rPr>
                        <a:t>(taux d'occupation : 63,4 %)</a:t>
                      </a:r>
                      <a:endParaRPr lang="fr-CA" sz="1200" b="0" i="1" u="none" strike="noStrike" dirty="0">
                        <a:solidFill>
                          <a:schemeClr val="bg1"/>
                        </a:solidFill>
                        <a:effectLst/>
                        <a:latin typeface="Arial" panose="020B0604020202020204" pitchFamily="34" charset="0"/>
                      </a:endParaRPr>
                    </a:p>
                  </a:txBody>
                  <a:tcPr marL="9525" marR="9525" marT="9525" marB="0" anchor="ctr">
                    <a:solidFill>
                      <a:schemeClr val="accent1"/>
                    </a:solidFill>
                  </a:tcPr>
                </a:tc>
                <a:tc gridSpan="2">
                  <a:txBody>
                    <a:bodyPr/>
                    <a:lstStyle/>
                    <a:p>
                      <a:pPr algn="ctr" fontAlgn="ctr"/>
                      <a:r>
                        <a:rPr lang="fr-CA" sz="900" b="1" u="none" strike="noStrike" dirty="0">
                          <a:solidFill>
                            <a:schemeClr val="bg1"/>
                          </a:solidFill>
                          <a:effectLst/>
                        </a:rPr>
                        <a:t>Marchés</a:t>
                      </a:r>
                      <a:endParaRPr lang="fr-CA" sz="900" b="1" i="0" u="none" strike="noStrike" dirty="0">
                        <a:solidFill>
                          <a:schemeClr val="bg1"/>
                        </a:solidFill>
                        <a:effectLst/>
                        <a:latin typeface="Arial" panose="020B0604020202020204" pitchFamily="34" charset="0"/>
                      </a:endParaRPr>
                    </a:p>
                  </a:txBody>
                  <a:tcPr marL="9525" marR="9525" marT="9525" marB="0" anchor="ctr">
                    <a:solidFill>
                      <a:schemeClr val="accent1"/>
                    </a:solidFill>
                  </a:tcPr>
                </a:tc>
                <a:tc hMerge="1">
                  <a:txBody>
                    <a:bodyPr/>
                    <a:lstStyle/>
                    <a:p>
                      <a:endParaRPr lang="fr-CA"/>
                    </a:p>
                  </a:txBody>
                  <a:tcPr/>
                </a:tc>
                <a:extLst>
                  <a:ext uri="{0D108BD9-81ED-4DB2-BD59-A6C34878D82A}">
                    <a16:rowId xmlns="" xmlns:a16="http://schemas.microsoft.com/office/drawing/2014/main" val="2713907567"/>
                  </a:ext>
                </a:extLst>
              </a:tr>
              <a:tr h="190500">
                <a:tc vMerge="1">
                  <a:txBody>
                    <a:bodyPr/>
                    <a:lstStyle/>
                    <a:p>
                      <a:endParaRPr lang="fr-CA"/>
                    </a:p>
                  </a:txBody>
                  <a:tcPr/>
                </a:tc>
                <a:tc vMerge="1">
                  <a:txBody>
                    <a:bodyPr/>
                    <a:lstStyle/>
                    <a:p>
                      <a:endParaRPr lang="fr-CA"/>
                    </a:p>
                  </a:txBody>
                  <a:tcPr/>
                </a:tc>
                <a:tc vMerge="1">
                  <a:txBody>
                    <a:bodyPr/>
                    <a:lstStyle/>
                    <a:p>
                      <a:endParaRPr lang="fr-CA"/>
                    </a:p>
                  </a:txBody>
                  <a:tcPr/>
                </a:tc>
                <a:tc>
                  <a:txBody>
                    <a:bodyPr/>
                    <a:lstStyle/>
                    <a:p>
                      <a:pPr algn="ctr" fontAlgn="ctr"/>
                      <a:r>
                        <a:rPr lang="fr-CA" sz="1200" b="1" u="none" strike="noStrike">
                          <a:solidFill>
                            <a:schemeClr val="bg1"/>
                          </a:solidFill>
                          <a:effectLst/>
                        </a:rPr>
                        <a:t>Primaire </a:t>
                      </a:r>
                      <a:endParaRPr lang="fr-CA" sz="1200" b="1" i="0" u="none" strike="noStrike">
                        <a:solidFill>
                          <a:schemeClr val="bg1"/>
                        </a:solidFill>
                        <a:effectLst/>
                        <a:latin typeface="Arial" panose="020B0604020202020204" pitchFamily="34" charset="0"/>
                      </a:endParaRPr>
                    </a:p>
                  </a:txBody>
                  <a:tcPr marL="9525" marR="9525" marT="9525" marB="0" anchor="ctr">
                    <a:solidFill>
                      <a:schemeClr val="accent1"/>
                    </a:solidFill>
                  </a:tcPr>
                </a:tc>
                <a:tc>
                  <a:txBody>
                    <a:bodyPr/>
                    <a:lstStyle/>
                    <a:p>
                      <a:pPr algn="ctr" fontAlgn="ctr"/>
                      <a:r>
                        <a:rPr lang="fr-CA" sz="1200" b="1" u="none" strike="noStrike" dirty="0">
                          <a:solidFill>
                            <a:schemeClr val="bg1"/>
                          </a:solidFill>
                          <a:effectLst/>
                        </a:rPr>
                        <a:t>Secondaire</a:t>
                      </a:r>
                      <a:endParaRPr lang="fr-CA" sz="1200" b="1" i="0" u="none" strike="noStrike" dirty="0">
                        <a:solidFill>
                          <a:schemeClr val="bg1"/>
                        </a:solidFill>
                        <a:effectLst/>
                        <a:latin typeface="Arial" panose="020B0604020202020204" pitchFamily="34" charset="0"/>
                      </a:endParaRPr>
                    </a:p>
                  </a:txBody>
                  <a:tcPr marL="9525" marR="9525" marT="9525" marB="0" anchor="ctr">
                    <a:solidFill>
                      <a:schemeClr val="accent1"/>
                    </a:solidFill>
                  </a:tcPr>
                </a:tc>
                <a:extLst>
                  <a:ext uri="{0D108BD9-81ED-4DB2-BD59-A6C34878D82A}">
                    <a16:rowId xmlns="" xmlns:a16="http://schemas.microsoft.com/office/drawing/2014/main" val="2518192535"/>
                  </a:ext>
                </a:extLst>
              </a:tr>
              <a:tr h="200025">
                <a:tc vMerge="1">
                  <a:txBody>
                    <a:bodyPr/>
                    <a:lstStyle/>
                    <a:p>
                      <a:endParaRPr lang="fr-CA"/>
                    </a:p>
                  </a:txBody>
                  <a:tcPr/>
                </a:tc>
                <a:tc vMerge="1">
                  <a:txBody>
                    <a:bodyPr/>
                    <a:lstStyle/>
                    <a:p>
                      <a:endParaRPr lang="fr-CA"/>
                    </a:p>
                  </a:txBody>
                  <a:tcPr/>
                </a:tc>
                <a:tc vMerge="1">
                  <a:txBody>
                    <a:bodyPr/>
                    <a:lstStyle/>
                    <a:p>
                      <a:endParaRPr lang="fr-CA"/>
                    </a:p>
                  </a:txBody>
                  <a:tcPr/>
                </a:tc>
                <a:tc>
                  <a:txBody>
                    <a:bodyPr/>
                    <a:lstStyle/>
                    <a:p>
                      <a:pPr algn="ctr" fontAlgn="ctr"/>
                      <a:r>
                        <a:rPr lang="fr-CA" sz="1200" b="1" u="none" strike="noStrike">
                          <a:solidFill>
                            <a:schemeClr val="bg1"/>
                          </a:solidFill>
                          <a:effectLst/>
                        </a:rPr>
                        <a:t>80%</a:t>
                      </a:r>
                      <a:endParaRPr lang="fr-CA" sz="1200" b="1" i="0" u="none" strike="noStrike">
                        <a:solidFill>
                          <a:schemeClr val="bg1"/>
                        </a:solidFill>
                        <a:effectLst/>
                        <a:latin typeface="Arial" panose="020B0604020202020204" pitchFamily="34" charset="0"/>
                      </a:endParaRPr>
                    </a:p>
                  </a:txBody>
                  <a:tcPr marL="9525" marR="9525" marT="9525" marB="0" anchor="ctr">
                    <a:solidFill>
                      <a:schemeClr val="accent1"/>
                    </a:solidFill>
                  </a:tcPr>
                </a:tc>
                <a:tc>
                  <a:txBody>
                    <a:bodyPr/>
                    <a:lstStyle/>
                    <a:p>
                      <a:pPr algn="ctr" fontAlgn="ctr"/>
                      <a:r>
                        <a:rPr lang="fr-CA" sz="1200" b="1" u="none" strike="noStrike" dirty="0">
                          <a:solidFill>
                            <a:schemeClr val="bg1"/>
                          </a:solidFill>
                          <a:effectLst/>
                        </a:rPr>
                        <a:t>20%</a:t>
                      </a:r>
                      <a:endParaRPr lang="fr-CA" sz="1200" b="1" i="0" u="none" strike="noStrike" dirty="0">
                        <a:solidFill>
                          <a:schemeClr val="bg1"/>
                        </a:solidFill>
                        <a:effectLst/>
                        <a:latin typeface="Arial" panose="020B0604020202020204" pitchFamily="34" charset="0"/>
                      </a:endParaRPr>
                    </a:p>
                  </a:txBody>
                  <a:tcPr marL="9525" marR="9525" marT="9525" marB="0" anchor="ctr">
                    <a:solidFill>
                      <a:schemeClr val="accent1"/>
                    </a:solidFill>
                  </a:tcPr>
                </a:tc>
                <a:extLst>
                  <a:ext uri="{0D108BD9-81ED-4DB2-BD59-A6C34878D82A}">
                    <a16:rowId xmlns="" xmlns:a16="http://schemas.microsoft.com/office/drawing/2014/main" val="3013872799"/>
                  </a:ext>
                </a:extLst>
              </a:tr>
              <a:tr h="321945">
                <a:tc>
                  <a:txBody>
                    <a:bodyPr/>
                    <a:lstStyle/>
                    <a:p>
                      <a:pPr algn="l" fontAlgn="ctr"/>
                      <a:r>
                        <a:rPr lang="fr-CA" sz="1200" b="0" u="none" strike="noStrike" dirty="0">
                          <a:effectLst/>
                        </a:rPr>
                        <a:t>Situation du marché </a:t>
                      </a:r>
                      <a:endParaRPr lang="fr-CA"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b="0" u="none" strike="noStrike" dirty="0">
                          <a:effectLst/>
                        </a:rPr>
                        <a:t>39</a:t>
                      </a:r>
                      <a:endParaRPr lang="fr-CA"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b="0" u="none" strike="noStrike" dirty="0">
                          <a:effectLst/>
                        </a:rPr>
                        <a:t>9 827</a:t>
                      </a:r>
                      <a:endParaRPr lang="fr-CA"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b="0" u="none" strike="noStrike" dirty="0">
                          <a:effectLst/>
                        </a:rPr>
                        <a:t>7 862</a:t>
                      </a:r>
                      <a:endParaRPr lang="fr-CA"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b="0" u="none" strike="noStrike" dirty="0">
                          <a:effectLst/>
                        </a:rPr>
                        <a:t>1 965</a:t>
                      </a:r>
                      <a:endParaRPr lang="fr-CA"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4224332998"/>
                  </a:ext>
                </a:extLst>
              </a:tr>
              <a:tr h="200025">
                <a:tc rowSpan="3">
                  <a:txBody>
                    <a:bodyPr/>
                    <a:lstStyle/>
                    <a:p>
                      <a:pPr algn="l" fontAlgn="ctr"/>
                      <a:r>
                        <a:rPr lang="fr-CA" sz="1200" b="1" u="none" strike="noStrike" dirty="0">
                          <a:effectLst/>
                        </a:rPr>
                        <a:t>200 places</a:t>
                      </a:r>
                      <a:endParaRPr lang="fr-CA"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a:effectLst/>
                        </a:rPr>
                        <a:t>20</a:t>
                      </a:r>
                      <a:endParaRPr lang="fr-CA"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dirty="0">
                          <a:effectLst/>
                        </a:rPr>
                        <a:t>2 536</a:t>
                      </a:r>
                      <a:endParaRPr lang="fr-CA"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a:effectLst/>
                        </a:rPr>
                        <a:t>2 029</a:t>
                      </a:r>
                      <a:endParaRPr lang="fr-CA"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a:effectLst/>
                        </a:rPr>
                        <a:t>507</a:t>
                      </a:r>
                      <a:endParaRPr lang="fr-CA"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3913278441"/>
                  </a:ext>
                </a:extLst>
              </a:tr>
              <a:tr h="190500">
                <a:tc vMerge="1">
                  <a:txBody>
                    <a:bodyPr/>
                    <a:lstStyle/>
                    <a:p>
                      <a:endParaRPr lang="fr-CA"/>
                    </a:p>
                  </a:txBody>
                  <a:tcPr/>
                </a:tc>
                <a:tc>
                  <a:txBody>
                    <a:bodyPr/>
                    <a:lstStyle/>
                    <a:p>
                      <a:pPr algn="ctr" fontAlgn="ctr"/>
                      <a:r>
                        <a:rPr lang="fr-CA" sz="1200" u="none" strike="noStrike">
                          <a:effectLst/>
                        </a:rPr>
                        <a:t>40</a:t>
                      </a:r>
                      <a:endParaRPr lang="fr-CA"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dirty="0">
                          <a:effectLst/>
                        </a:rPr>
                        <a:t>5 072</a:t>
                      </a:r>
                      <a:endParaRPr lang="fr-CA"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dirty="0">
                          <a:effectLst/>
                        </a:rPr>
                        <a:t>4 058</a:t>
                      </a:r>
                      <a:endParaRPr lang="fr-CA"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a:effectLst/>
                        </a:rPr>
                        <a:t>1014</a:t>
                      </a:r>
                      <a:endParaRPr lang="fr-CA"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2860441799"/>
                  </a:ext>
                </a:extLst>
              </a:tr>
              <a:tr h="200025">
                <a:tc vMerge="1">
                  <a:txBody>
                    <a:bodyPr/>
                    <a:lstStyle/>
                    <a:p>
                      <a:endParaRPr lang="fr-CA"/>
                    </a:p>
                  </a:txBody>
                  <a:tcPr/>
                </a:tc>
                <a:tc>
                  <a:txBody>
                    <a:bodyPr/>
                    <a:lstStyle/>
                    <a:p>
                      <a:pPr algn="ctr" fontAlgn="ctr"/>
                      <a:r>
                        <a:rPr lang="fr-CA" sz="1200" u="none" strike="noStrike">
                          <a:effectLst/>
                        </a:rPr>
                        <a:t>60</a:t>
                      </a:r>
                      <a:endParaRPr lang="fr-CA"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a:effectLst/>
                        </a:rPr>
                        <a:t>7 608</a:t>
                      </a:r>
                      <a:endParaRPr lang="fr-CA"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dirty="0">
                          <a:effectLst/>
                        </a:rPr>
                        <a:t>6 086</a:t>
                      </a:r>
                      <a:endParaRPr lang="fr-CA"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a:effectLst/>
                        </a:rPr>
                        <a:t>1 522</a:t>
                      </a:r>
                      <a:endParaRPr lang="fr-CA"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965013620"/>
                  </a:ext>
                </a:extLst>
              </a:tr>
              <a:tr h="190500">
                <a:tc rowSpan="3">
                  <a:txBody>
                    <a:bodyPr/>
                    <a:lstStyle/>
                    <a:p>
                      <a:pPr algn="l" fontAlgn="ctr"/>
                      <a:r>
                        <a:rPr lang="fr-CA" sz="1200" b="1" u="none" strike="noStrike" dirty="0">
                          <a:effectLst/>
                        </a:rPr>
                        <a:t>400 places</a:t>
                      </a:r>
                      <a:endParaRPr lang="fr-CA"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a:effectLst/>
                        </a:rPr>
                        <a:t>20</a:t>
                      </a:r>
                      <a:endParaRPr lang="fr-CA"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a:effectLst/>
                        </a:rPr>
                        <a:t>5 072</a:t>
                      </a:r>
                      <a:endParaRPr lang="fr-CA"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dirty="0">
                          <a:effectLst/>
                        </a:rPr>
                        <a:t>4 058</a:t>
                      </a:r>
                      <a:endParaRPr lang="fr-CA"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a:effectLst/>
                        </a:rPr>
                        <a:t>1 014</a:t>
                      </a:r>
                      <a:endParaRPr lang="fr-CA"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903411419"/>
                  </a:ext>
                </a:extLst>
              </a:tr>
              <a:tr h="190500">
                <a:tc vMerge="1">
                  <a:txBody>
                    <a:bodyPr/>
                    <a:lstStyle/>
                    <a:p>
                      <a:endParaRPr lang="fr-CA"/>
                    </a:p>
                  </a:txBody>
                  <a:tcPr/>
                </a:tc>
                <a:tc>
                  <a:txBody>
                    <a:bodyPr/>
                    <a:lstStyle/>
                    <a:p>
                      <a:pPr algn="ctr" fontAlgn="ctr"/>
                      <a:r>
                        <a:rPr lang="fr-CA" sz="1200" u="none" strike="noStrike">
                          <a:effectLst/>
                        </a:rPr>
                        <a:t>40</a:t>
                      </a:r>
                      <a:endParaRPr lang="fr-CA"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a:effectLst/>
                        </a:rPr>
                        <a:t>10 144</a:t>
                      </a:r>
                      <a:endParaRPr lang="fr-CA"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dirty="0">
                          <a:effectLst/>
                        </a:rPr>
                        <a:t>8 115</a:t>
                      </a:r>
                      <a:endParaRPr lang="fr-CA"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a:effectLst/>
                        </a:rPr>
                        <a:t>2 029</a:t>
                      </a:r>
                      <a:endParaRPr lang="fr-CA"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3069038018"/>
                  </a:ext>
                </a:extLst>
              </a:tr>
              <a:tr h="200025">
                <a:tc vMerge="1">
                  <a:txBody>
                    <a:bodyPr/>
                    <a:lstStyle/>
                    <a:p>
                      <a:endParaRPr lang="fr-CA"/>
                    </a:p>
                  </a:txBody>
                  <a:tcPr/>
                </a:tc>
                <a:tc>
                  <a:txBody>
                    <a:bodyPr/>
                    <a:lstStyle/>
                    <a:p>
                      <a:pPr algn="ctr" fontAlgn="ctr"/>
                      <a:r>
                        <a:rPr lang="fr-CA" sz="1200" u="none" strike="noStrike">
                          <a:effectLst/>
                        </a:rPr>
                        <a:t>60</a:t>
                      </a:r>
                      <a:endParaRPr lang="fr-CA"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a:effectLst/>
                        </a:rPr>
                        <a:t>15 216</a:t>
                      </a:r>
                      <a:endParaRPr lang="fr-CA"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dirty="0">
                          <a:effectLst/>
                        </a:rPr>
                        <a:t>12 173</a:t>
                      </a:r>
                      <a:endParaRPr lang="fr-CA"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a:effectLst/>
                        </a:rPr>
                        <a:t>3 043</a:t>
                      </a:r>
                      <a:endParaRPr lang="fr-CA"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3368441401"/>
                  </a:ext>
                </a:extLst>
              </a:tr>
              <a:tr h="190500">
                <a:tc rowSpan="3">
                  <a:txBody>
                    <a:bodyPr/>
                    <a:lstStyle/>
                    <a:p>
                      <a:pPr algn="l" fontAlgn="ctr"/>
                      <a:r>
                        <a:rPr lang="fr-CA" sz="1200" b="1" u="none" strike="noStrike" dirty="0">
                          <a:effectLst/>
                        </a:rPr>
                        <a:t>600 places</a:t>
                      </a:r>
                      <a:endParaRPr lang="fr-CA"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a:effectLst/>
                        </a:rPr>
                        <a:t>20</a:t>
                      </a:r>
                      <a:endParaRPr lang="fr-CA"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a:effectLst/>
                        </a:rPr>
                        <a:t>7 608</a:t>
                      </a:r>
                      <a:endParaRPr lang="fr-CA"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dirty="0">
                          <a:effectLst/>
                        </a:rPr>
                        <a:t>6 086</a:t>
                      </a:r>
                      <a:endParaRPr lang="fr-CA"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dirty="0">
                          <a:effectLst/>
                        </a:rPr>
                        <a:t>1 522</a:t>
                      </a:r>
                      <a:endParaRPr lang="fr-CA"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9226073"/>
                  </a:ext>
                </a:extLst>
              </a:tr>
              <a:tr h="190500">
                <a:tc vMerge="1">
                  <a:txBody>
                    <a:bodyPr/>
                    <a:lstStyle/>
                    <a:p>
                      <a:endParaRPr lang="fr-CA"/>
                    </a:p>
                  </a:txBody>
                  <a:tcPr/>
                </a:tc>
                <a:tc>
                  <a:txBody>
                    <a:bodyPr/>
                    <a:lstStyle/>
                    <a:p>
                      <a:pPr algn="ctr" fontAlgn="ctr"/>
                      <a:r>
                        <a:rPr lang="fr-CA" sz="1200" u="none" strike="noStrike">
                          <a:effectLst/>
                        </a:rPr>
                        <a:t>40</a:t>
                      </a:r>
                      <a:endParaRPr lang="fr-CA"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a:effectLst/>
                        </a:rPr>
                        <a:t>15 216</a:t>
                      </a:r>
                      <a:endParaRPr lang="fr-CA"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a:effectLst/>
                        </a:rPr>
                        <a:t>12 173</a:t>
                      </a:r>
                      <a:endParaRPr lang="fr-CA"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dirty="0">
                          <a:effectLst/>
                        </a:rPr>
                        <a:t>3 043</a:t>
                      </a:r>
                      <a:endParaRPr lang="fr-CA"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118582143"/>
                  </a:ext>
                </a:extLst>
              </a:tr>
              <a:tr h="190500">
                <a:tc vMerge="1">
                  <a:txBody>
                    <a:bodyPr/>
                    <a:lstStyle/>
                    <a:p>
                      <a:endParaRPr lang="fr-CA"/>
                    </a:p>
                  </a:txBody>
                  <a:tcPr/>
                </a:tc>
                <a:tc>
                  <a:txBody>
                    <a:bodyPr/>
                    <a:lstStyle/>
                    <a:p>
                      <a:pPr algn="ctr" fontAlgn="ctr"/>
                      <a:r>
                        <a:rPr lang="fr-CA" sz="1200" u="none" strike="noStrike">
                          <a:effectLst/>
                        </a:rPr>
                        <a:t>60</a:t>
                      </a:r>
                      <a:endParaRPr lang="fr-CA"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a:effectLst/>
                        </a:rPr>
                        <a:t>22 824</a:t>
                      </a:r>
                      <a:endParaRPr lang="fr-CA"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a:effectLst/>
                        </a:rPr>
                        <a:t>18 259</a:t>
                      </a:r>
                      <a:endParaRPr lang="fr-CA"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dirty="0">
                          <a:effectLst/>
                        </a:rPr>
                        <a:t>4 565</a:t>
                      </a:r>
                      <a:endParaRPr lang="fr-CA"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14418578"/>
                  </a:ext>
                </a:extLst>
              </a:tr>
            </a:tbl>
          </a:graphicData>
        </a:graphic>
      </p:graphicFrame>
    </p:spTree>
    <p:extLst>
      <p:ext uri="{BB962C8B-B14F-4D97-AF65-F5344CB8AC3E}">
        <p14:creationId xmlns:p14="http://schemas.microsoft.com/office/powerpoint/2010/main" val="3458802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a:xfrm>
            <a:off x="599860" y="529749"/>
            <a:ext cx="8918368" cy="613251"/>
          </a:xfrm>
        </p:spPr>
        <p:txBody>
          <a:bodyPr/>
          <a:lstStyle/>
          <a:p>
            <a:r>
              <a:rPr lang="fr-CA" dirty="0"/>
              <a:t>Estimation du marché potentiel    </a:t>
            </a:r>
          </a:p>
        </p:txBody>
      </p:sp>
      <p:sp>
        <p:nvSpPr>
          <p:cNvPr id="2" name="Espace réservé du texte 1"/>
          <p:cNvSpPr>
            <a:spLocks noGrp="1"/>
          </p:cNvSpPr>
          <p:nvPr>
            <p:ph type="body" sz="quarter" idx="11"/>
            <p:custDataLst>
              <p:tags r:id="rId2"/>
            </p:custDataLst>
          </p:nvPr>
        </p:nvSpPr>
        <p:spPr>
          <a:xfrm>
            <a:off x="584607" y="1168937"/>
            <a:ext cx="8918367" cy="4860691"/>
          </a:xfrm>
        </p:spPr>
        <p:txBody>
          <a:bodyPr/>
          <a:lstStyle/>
          <a:p>
            <a:r>
              <a:rPr lang="fr-CA" sz="1400" dirty="0"/>
              <a:t>Adéquation offre et demande </a:t>
            </a:r>
          </a:p>
          <a:p>
            <a:pPr lvl="2"/>
            <a:r>
              <a:rPr lang="fr-CA" sz="1400" dirty="0"/>
              <a:t>Une nouvelle salle de spectacle à Matane aurait un effet stimulant sur la demande dans les marchés primaire et secondaire, tout en permettant de récupérer une partie des fuites de clientèles.</a:t>
            </a:r>
          </a:p>
          <a:p>
            <a:pPr lvl="2"/>
            <a:r>
              <a:rPr lang="fr-CA" sz="1400" dirty="0"/>
              <a:t>Une nouvelle salle de calibre professionnelle permettrait d’accéder à certaines productions qui échappent présentement au diffuseur et de stimuler de nouvelles ventes. </a:t>
            </a:r>
          </a:p>
          <a:p>
            <a:pPr lvl="2"/>
            <a:r>
              <a:rPr lang="fr-CA" sz="1400" dirty="0"/>
              <a:t>Le projet de nouvelle salle permet d’entrevoir une utilisation importante par les organismes du milieu, qui, de par leurs propres activités, génèreraient du contenu de programmation et un achalandage de spectateurs. </a:t>
            </a:r>
          </a:p>
          <a:p>
            <a:pPr lvl="2"/>
            <a:r>
              <a:rPr lang="fr-CA" sz="1400" dirty="0"/>
              <a:t>Considérant les constats précédents, nous estimons réaliste et conservateur un marché de vente de billets dans le marché de Matane entre </a:t>
            </a:r>
            <a:r>
              <a:rPr lang="fr-CA" sz="1400" b="1" dirty="0"/>
              <a:t>8 000 et 12 000</a:t>
            </a:r>
            <a:r>
              <a:rPr lang="fr-CA" sz="1400" dirty="0"/>
              <a:t>.  Dans les circonstances, les options surlignées en vert présentent les meilleures adéquations  entre la l’offre et la demande.  </a:t>
            </a:r>
          </a:p>
          <a:p>
            <a:pPr marL="0" lvl="2" indent="0">
              <a:buNone/>
            </a:pPr>
            <a:r>
              <a:rPr lang="fr-CA" sz="1400" dirty="0">
                <a:solidFill>
                  <a:srgbClr val="00A7B5"/>
                </a:solidFill>
              </a:rPr>
              <a:t>Nombre de spectateurs requis par taille de salle et nombre de spectacles </a:t>
            </a:r>
          </a:p>
          <a:p>
            <a:pPr lvl="2"/>
            <a:endParaRPr lang="fr-CA" sz="1400" dirty="0"/>
          </a:p>
          <a:p>
            <a:pPr marL="0" lvl="2" indent="0">
              <a:buNone/>
            </a:pPr>
            <a:r>
              <a:rPr lang="fr-CA" sz="1400" dirty="0"/>
              <a:t>  </a:t>
            </a:r>
          </a:p>
          <a:p>
            <a:pPr lvl="2"/>
            <a:endParaRPr lang="fr-CA" sz="1400"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r>
              <a:rPr lang="fr-CA" dirty="0"/>
              <a:t> </a:t>
            </a:r>
          </a:p>
          <a:p>
            <a:pPr lvl="0"/>
            <a:r>
              <a:rPr lang="fr-CA" dirty="0"/>
              <a:t> </a:t>
            </a:r>
          </a:p>
          <a:p>
            <a:endParaRPr lang="fr-CA" dirty="0"/>
          </a:p>
        </p:txBody>
      </p:sp>
      <p:sp>
        <p:nvSpPr>
          <p:cNvPr id="5" name="Espace réservé du texte 4">
            <a:extLst>
              <a:ext uri="{FF2B5EF4-FFF2-40B4-BE49-F238E27FC236}">
                <a16:creationId xmlns="" xmlns:a16="http://schemas.microsoft.com/office/drawing/2014/main" id="{B2FDCADC-727B-42BB-A9C8-FE2AA5ABF5CC}"/>
              </a:ext>
            </a:extLst>
          </p:cNvPr>
          <p:cNvSpPr txBox="1">
            <a:spLocks/>
          </p:cNvSpPr>
          <p:nvPr>
            <p:custDataLst>
              <p:tags r:id="rId3"/>
            </p:custDataLst>
          </p:nvPr>
        </p:nvSpPr>
        <p:spPr>
          <a:xfrm>
            <a:off x="584607" y="1335145"/>
            <a:ext cx="9473793" cy="4860691"/>
          </a:xfrm>
          <a:prstGeom prst="rect">
            <a:avLst/>
          </a:prstGeom>
        </p:spPr>
        <p:txBody>
          <a:bodyPr vert="horz" lIns="0"/>
          <a:lstStyle>
            <a:lvl1pPr marL="0" indent="0" algn="l" defTabSz="502920" rtl="0" eaLnBrk="1" latinLnBrk="0" hangingPunct="1">
              <a:lnSpc>
                <a:spcPct val="110000"/>
              </a:lnSpc>
              <a:spcBef>
                <a:spcPts val="660"/>
              </a:spcBef>
              <a:spcAft>
                <a:spcPts val="660"/>
              </a:spcAft>
              <a:buClr>
                <a:srgbClr val="4F2D7F"/>
              </a:buClr>
              <a:buFont typeface="Wingdings" panose="05000000000000000000" pitchFamily="2" charset="2"/>
              <a:buNone/>
              <a:defRPr sz="1800" b="1" kern="1200">
                <a:solidFill>
                  <a:srgbClr val="00A7B5"/>
                </a:solidFill>
                <a:latin typeface="+mn-lt"/>
                <a:ea typeface="+mn-ea"/>
                <a:cs typeface="+mn-cs"/>
              </a:defRPr>
            </a:lvl1pPr>
            <a:lvl2pPr marL="0" indent="0" algn="l" defTabSz="502920" rtl="0" eaLnBrk="1" latinLnBrk="0" hangingPunct="1">
              <a:lnSpc>
                <a:spcPct val="110000"/>
              </a:lnSpc>
              <a:spcBef>
                <a:spcPts val="660"/>
              </a:spcBef>
              <a:spcAft>
                <a:spcPts val="660"/>
              </a:spcAft>
              <a:buClr>
                <a:srgbClr val="4F2D7F"/>
              </a:buClr>
              <a:buSzPct val="115000"/>
              <a:buFont typeface="Wingdings" panose="05000000000000000000" pitchFamily="2" charset="2"/>
              <a:buNone/>
              <a:defRPr sz="1700" kern="1200">
                <a:solidFill>
                  <a:schemeClr val="tx1"/>
                </a:solidFill>
                <a:latin typeface="+mn-lt"/>
                <a:ea typeface="+mn-ea"/>
                <a:cs typeface="+mn-cs"/>
              </a:defRPr>
            </a:lvl2pPr>
            <a:lvl3pPr marL="378937" indent="-378937" algn="l" defTabSz="502920" rtl="0" eaLnBrk="1" latinLnBrk="0" hangingPunct="1">
              <a:lnSpc>
                <a:spcPct val="110000"/>
              </a:lnSpc>
              <a:spcBef>
                <a:spcPts val="440"/>
              </a:spcBef>
              <a:spcAft>
                <a:spcPts val="440"/>
              </a:spcAft>
              <a:buClr>
                <a:srgbClr val="4F2D7F"/>
              </a:buClr>
              <a:buSzPct val="120000"/>
              <a:buFont typeface="Wingdings" panose="05000000000000000000" pitchFamily="2" charset="2"/>
              <a:buChar char="§"/>
              <a:defRPr sz="1700" kern="1200">
                <a:solidFill>
                  <a:schemeClr val="tx1"/>
                </a:solidFill>
                <a:latin typeface="+mn-lt"/>
                <a:ea typeface="+mn-ea"/>
                <a:cs typeface="+mn-cs"/>
              </a:defRPr>
            </a:lvl3pPr>
            <a:lvl4pPr marL="757873" indent="-378937" algn="l" defTabSz="502920" rtl="0" eaLnBrk="1" latinLnBrk="0" hangingPunct="1">
              <a:lnSpc>
                <a:spcPct val="110000"/>
              </a:lnSpc>
              <a:spcBef>
                <a:spcPts val="440"/>
              </a:spcBef>
              <a:spcAft>
                <a:spcPts val="440"/>
              </a:spcAft>
              <a:buClr>
                <a:srgbClr val="4F2D7F"/>
              </a:buClr>
              <a:buSzPct val="120000"/>
              <a:buFont typeface="Arial" panose="020B0604020202020204" pitchFamily="34" charset="0"/>
              <a:buChar char="•"/>
              <a:defRPr sz="1600" kern="1200">
                <a:solidFill>
                  <a:schemeClr val="tx1"/>
                </a:solidFill>
                <a:latin typeface="+mn-lt"/>
                <a:ea typeface="+mn-ea"/>
                <a:cs typeface="+mn-cs"/>
              </a:defRPr>
            </a:lvl4pPr>
            <a:lvl5pPr marL="1136809" indent="-378937" algn="l" defTabSz="502920" rtl="0" eaLnBrk="1" latinLnBrk="0" hangingPunct="1">
              <a:spcBef>
                <a:spcPts val="330"/>
              </a:spcBef>
              <a:spcAft>
                <a:spcPts val="330"/>
              </a:spcAft>
              <a:buClr>
                <a:srgbClr val="4F2D7F"/>
              </a:buClr>
              <a:buSzPct val="120000"/>
              <a:buFont typeface="Arial Narrow" panose="020B0606020202030204" pitchFamily="34" charset="0"/>
              <a:buChar char="–"/>
              <a:defRPr sz="1600" kern="1200">
                <a:solidFill>
                  <a:schemeClr val="tx1"/>
                </a:solidFill>
                <a:latin typeface="+mn-lt"/>
                <a:ea typeface="+mn-ea"/>
                <a:cs typeface="+mn-cs"/>
              </a:defRPr>
            </a:lvl5pPr>
            <a:lvl6pPr marL="2766060" indent="-251460" algn="l" defTabSz="502920" rtl="0" eaLnBrk="1" latinLnBrk="0" hangingPunct="1">
              <a:spcBef>
                <a:spcPct val="20000"/>
              </a:spcBef>
              <a:buFont typeface="Arial"/>
              <a:buChar char="•"/>
              <a:defRPr sz="2200" kern="1200">
                <a:solidFill>
                  <a:schemeClr val="tx1"/>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marL="0" marR="0" lvl="1" indent="0" algn="l" defTabSz="502920" rtl="0" eaLnBrk="1" fontAlgn="auto" latinLnBrk="0" hangingPunct="1">
              <a:lnSpc>
                <a:spcPct val="110000"/>
              </a:lnSpc>
              <a:spcBef>
                <a:spcPts val="660"/>
              </a:spcBef>
              <a:spcAft>
                <a:spcPts val="660"/>
              </a:spcAft>
              <a:buClr>
                <a:srgbClr val="4F2D7F"/>
              </a:buClr>
              <a:buSzPct val="115000"/>
              <a:buFont typeface="Wingdings" panose="05000000000000000000" pitchFamily="2" charset="2"/>
              <a:buNone/>
              <a:tabLst/>
              <a:defRPr/>
            </a:pPr>
            <a:r>
              <a:rPr kumimoji="0" lang="fr-CA" sz="1400" b="0" i="0" u="none" strike="noStrike" kern="1200" cap="none" spc="0" normalizeH="0" noProof="0" dirty="0">
                <a:ln>
                  <a:noFill/>
                </a:ln>
                <a:solidFill>
                  <a:schemeClr val="tx1"/>
                </a:solidFill>
                <a:effectLst/>
                <a:uLnTx/>
                <a:uFillTx/>
                <a:latin typeface="+mn-lt"/>
                <a:ea typeface="+mn-ea"/>
                <a:cs typeface="+mn-cs"/>
              </a:rPr>
              <a:t> </a:t>
            </a:r>
            <a:endParaRPr kumimoji="0" lang="fr-CA" sz="14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3" name="Tableau 2"/>
          <p:cNvGraphicFramePr>
            <a:graphicFrameLocks noGrp="1"/>
          </p:cNvGraphicFramePr>
          <p:nvPr>
            <p:extLst>
              <p:ext uri="{D42A27DB-BD31-4B8C-83A1-F6EECF244321}">
                <p14:modId xmlns:p14="http://schemas.microsoft.com/office/powerpoint/2010/main" val="2704848294"/>
              </p:ext>
            </p:extLst>
          </p:nvPr>
        </p:nvGraphicFramePr>
        <p:xfrm>
          <a:off x="584607" y="4648200"/>
          <a:ext cx="8763000" cy="2493645"/>
        </p:xfrm>
        <a:graphic>
          <a:graphicData uri="http://schemas.openxmlformats.org/drawingml/2006/table">
            <a:tbl>
              <a:tblPr>
                <a:tableStyleId>{5C22544A-7EE6-4342-B048-85BDC9FD1C3A}</a:tableStyleId>
              </a:tblPr>
              <a:tblGrid>
                <a:gridCol w="1436288">
                  <a:extLst>
                    <a:ext uri="{9D8B030D-6E8A-4147-A177-3AD203B41FA5}">
                      <a16:colId xmlns="" xmlns:a16="http://schemas.microsoft.com/office/drawing/2014/main" val="3567032610"/>
                    </a:ext>
                  </a:extLst>
                </a:gridCol>
                <a:gridCol w="1864320">
                  <a:extLst>
                    <a:ext uri="{9D8B030D-6E8A-4147-A177-3AD203B41FA5}">
                      <a16:colId xmlns="" xmlns:a16="http://schemas.microsoft.com/office/drawing/2014/main" val="1746683189"/>
                    </a:ext>
                  </a:extLst>
                </a:gridCol>
                <a:gridCol w="2414392">
                  <a:extLst>
                    <a:ext uri="{9D8B030D-6E8A-4147-A177-3AD203B41FA5}">
                      <a16:colId xmlns="" xmlns:a16="http://schemas.microsoft.com/office/drawing/2014/main" val="2287102956"/>
                    </a:ext>
                  </a:extLst>
                </a:gridCol>
                <a:gridCol w="1600200">
                  <a:extLst>
                    <a:ext uri="{9D8B030D-6E8A-4147-A177-3AD203B41FA5}">
                      <a16:colId xmlns="" xmlns:a16="http://schemas.microsoft.com/office/drawing/2014/main" val="1672850143"/>
                    </a:ext>
                  </a:extLst>
                </a:gridCol>
                <a:gridCol w="1447800">
                  <a:extLst>
                    <a:ext uri="{9D8B030D-6E8A-4147-A177-3AD203B41FA5}">
                      <a16:colId xmlns="" xmlns:a16="http://schemas.microsoft.com/office/drawing/2014/main" val="1987068698"/>
                    </a:ext>
                  </a:extLst>
                </a:gridCol>
              </a:tblGrid>
              <a:tr h="47625">
                <a:tc rowSpan="3">
                  <a:txBody>
                    <a:bodyPr/>
                    <a:lstStyle/>
                    <a:p>
                      <a:pPr algn="ctr" fontAlgn="ctr"/>
                      <a:r>
                        <a:rPr lang="fr-CA" sz="1200" b="1" u="none" strike="noStrike" dirty="0">
                          <a:solidFill>
                            <a:schemeClr val="bg1"/>
                          </a:solidFill>
                          <a:effectLst/>
                        </a:rPr>
                        <a:t>Envergure</a:t>
                      </a:r>
                      <a:endParaRPr lang="fr-CA" sz="1200" b="1" i="0" u="none" strike="noStrike" dirty="0">
                        <a:solidFill>
                          <a:schemeClr val="bg1"/>
                        </a:solidFill>
                        <a:effectLst/>
                        <a:latin typeface="Arial" panose="020B0604020202020204" pitchFamily="34" charset="0"/>
                      </a:endParaRPr>
                    </a:p>
                  </a:txBody>
                  <a:tcPr marL="9525" marR="9525" marT="9525" marB="0" anchor="ctr">
                    <a:solidFill>
                      <a:schemeClr val="accent1"/>
                    </a:solidFill>
                  </a:tcPr>
                </a:tc>
                <a:tc rowSpan="3">
                  <a:txBody>
                    <a:bodyPr/>
                    <a:lstStyle/>
                    <a:p>
                      <a:pPr algn="ctr" fontAlgn="ctr"/>
                      <a:r>
                        <a:rPr lang="fr-CA" sz="1200" b="1" u="none" strike="noStrike" dirty="0">
                          <a:solidFill>
                            <a:schemeClr val="bg1"/>
                          </a:solidFill>
                          <a:effectLst/>
                        </a:rPr>
                        <a:t>Nombre de spectacles payants/ année</a:t>
                      </a:r>
                      <a:endParaRPr lang="fr-CA" sz="1200" b="1" i="0" u="none" strike="noStrike" dirty="0">
                        <a:solidFill>
                          <a:schemeClr val="bg1"/>
                        </a:solidFill>
                        <a:effectLst/>
                        <a:latin typeface="Arial" panose="020B0604020202020204" pitchFamily="34" charset="0"/>
                      </a:endParaRPr>
                    </a:p>
                  </a:txBody>
                  <a:tcPr marL="9525" marR="9525" marT="9525" marB="0" anchor="ctr">
                    <a:solidFill>
                      <a:schemeClr val="accent1"/>
                    </a:solidFill>
                  </a:tcPr>
                </a:tc>
                <a:tc rowSpan="3">
                  <a:txBody>
                    <a:bodyPr/>
                    <a:lstStyle/>
                    <a:p>
                      <a:pPr algn="ctr" fontAlgn="ctr"/>
                      <a:r>
                        <a:rPr lang="fr-CA" sz="1200" b="1" u="none" strike="noStrike" dirty="0">
                          <a:solidFill>
                            <a:schemeClr val="bg1"/>
                          </a:solidFill>
                          <a:effectLst/>
                        </a:rPr>
                        <a:t>Nombre de spectateurs requis</a:t>
                      </a:r>
                    </a:p>
                    <a:p>
                      <a:pPr algn="ctr" fontAlgn="ctr"/>
                      <a:r>
                        <a:rPr lang="fr-CA" sz="1200" b="0" i="1" u="none" strike="noStrike" dirty="0">
                          <a:solidFill>
                            <a:schemeClr val="bg1"/>
                          </a:solidFill>
                          <a:effectLst/>
                        </a:rPr>
                        <a:t>(taux d'occupation : 63,4 %)</a:t>
                      </a:r>
                      <a:endParaRPr lang="fr-CA" sz="1200" b="1" i="0" u="none" strike="noStrike" dirty="0">
                        <a:solidFill>
                          <a:schemeClr val="bg1"/>
                        </a:solidFill>
                        <a:effectLst/>
                        <a:latin typeface="Arial" panose="020B0604020202020204" pitchFamily="34" charset="0"/>
                      </a:endParaRPr>
                    </a:p>
                  </a:txBody>
                  <a:tcPr marL="9525" marR="9525" marT="9525" marB="0" anchor="ctr">
                    <a:solidFill>
                      <a:schemeClr val="accent1"/>
                    </a:solidFill>
                  </a:tcPr>
                </a:tc>
                <a:tc gridSpan="2">
                  <a:txBody>
                    <a:bodyPr/>
                    <a:lstStyle/>
                    <a:p>
                      <a:pPr algn="ctr" fontAlgn="ctr"/>
                      <a:r>
                        <a:rPr lang="fr-CA" sz="900" b="1" u="none" strike="noStrike" dirty="0">
                          <a:solidFill>
                            <a:schemeClr val="bg1"/>
                          </a:solidFill>
                          <a:effectLst/>
                        </a:rPr>
                        <a:t>Marchés</a:t>
                      </a:r>
                      <a:endParaRPr lang="fr-CA" sz="900" b="1" i="0" u="none" strike="noStrike" dirty="0">
                        <a:solidFill>
                          <a:schemeClr val="bg1"/>
                        </a:solidFill>
                        <a:effectLst/>
                        <a:latin typeface="Arial" panose="020B0604020202020204" pitchFamily="34" charset="0"/>
                      </a:endParaRPr>
                    </a:p>
                  </a:txBody>
                  <a:tcPr marL="9525" marR="9525" marT="9525" marB="0" anchor="ctr">
                    <a:solidFill>
                      <a:schemeClr val="accent1"/>
                    </a:solidFill>
                  </a:tcPr>
                </a:tc>
                <a:tc hMerge="1">
                  <a:txBody>
                    <a:bodyPr/>
                    <a:lstStyle/>
                    <a:p>
                      <a:endParaRPr lang="fr-CA"/>
                    </a:p>
                  </a:txBody>
                  <a:tcPr/>
                </a:tc>
                <a:extLst>
                  <a:ext uri="{0D108BD9-81ED-4DB2-BD59-A6C34878D82A}">
                    <a16:rowId xmlns="" xmlns:a16="http://schemas.microsoft.com/office/drawing/2014/main" val="2713907567"/>
                  </a:ext>
                </a:extLst>
              </a:tr>
              <a:tr h="190500">
                <a:tc vMerge="1">
                  <a:txBody>
                    <a:bodyPr/>
                    <a:lstStyle/>
                    <a:p>
                      <a:endParaRPr lang="fr-CA"/>
                    </a:p>
                  </a:txBody>
                  <a:tcPr/>
                </a:tc>
                <a:tc vMerge="1">
                  <a:txBody>
                    <a:bodyPr/>
                    <a:lstStyle/>
                    <a:p>
                      <a:endParaRPr lang="fr-CA"/>
                    </a:p>
                  </a:txBody>
                  <a:tcPr/>
                </a:tc>
                <a:tc vMerge="1">
                  <a:txBody>
                    <a:bodyPr/>
                    <a:lstStyle/>
                    <a:p>
                      <a:endParaRPr lang="fr-CA"/>
                    </a:p>
                  </a:txBody>
                  <a:tcPr/>
                </a:tc>
                <a:tc>
                  <a:txBody>
                    <a:bodyPr/>
                    <a:lstStyle/>
                    <a:p>
                      <a:pPr algn="ctr" fontAlgn="ctr"/>
                      <a:r>
                        <a:rPr lang="fr-CA" sz="1200" b="1" u="none" strike="noStrike">
                          <a:solidFill>
                            <a:schemeClr val="bg1"/>
                          </a:solidFill>
                          <a:effectLst/>
                        </a:rPr>
                        <a:t>Primaire </a:t>
                      </a:r>
                      <a:endParaRPr lang="fr-CA" sz="1200" b="1" i="0" u="none" strike="noStrike">
                        <a:solidFill>
                          <a:schemeClr val="bg1"/>
                        </a:solidFill>
                        <a:effectLst/>
                        <a:latin typeface="Arial" panose="020B0604020202020204" pitchFamily="34" charset="0"/>
                      </a:endParaRPr>
                    </a:p>
                  </a:txBody>
                  <a:tcPr marL="9525" marR="9525" marT="9525" marB="0" anchor="ctr">
                    <a:solidFill>
                      <a:schemeClr val="accent1"/>
                    </a:solidFill>
                  </a:tcPr>
                </a:tc>
                <a:tc>
                  <a:txBody>
                    <a:bodyPr/>
                    <a:lstStyle/>
                    <a:p>
                      <a:pPr algn="ctr" fontAlgn="ctr"/>
                      <a:r>
                        <a:rPr lang="fr-CA" sz="1200" b="1" u="none" strike="noStrike" dirty="0">
                          <a:solidFill>
                            <a:schemeClr val="bg1"/>
                          </a:solidFill>
                          <a:effectLst/>
                        </a:rPr>
                        <a:t>Secondaire</a:t>
                      </a:r>
                      <a:endParaRPr lang="fr-CA" sz="1200" b="1" i="0" u="none" strike="noStrike" dirty="0">
                        <a:solidFill>
                          <a:schemeClr val="bg1"/>
                        </a:solidFill>
                        <a:effectLst/>
                        <a:latin typeface="Arial" panose="020B0604020202020204" pitchFamily="34" charset="0"/>
                      </a:endParaRPr>
                    </a:p>
                  </a:txBody>
                  <a:tcPr marL="9525" marR="9525" marT="9525" marB="0" anchor="ctr">
                    <a:solidFill>
                      <a:schemeClr val="accent1"/>
                    </a:solidFill>
                  </a:tcPr>
                </a:tc>
                <a:extLst>
                  <a:ext uri="{0D108BD9-81ED-4DB2-BD59-A6C34878D82A}">
                    <a16:rowId xmlns="" xmlns:a16="http://schemas.microsoft.com/office/drawing/2014/main" val="2518192535"/>
                  </a:ext>
                </a:extLst>
              </a:tr>
              <a:tr h="200025">
                <a:tc vMerge="1">
                  <a:txBody>
                    <a:bodyPr/>
                    <a:lstStyle/>
                    <a:p>
                      <a:endParaRPr lang="fr-CA"/>
                    </a:p>
                  </a:txBody>
                  <a:tcPr/>
                </a:tc>
                <a:tc vMerge="1">
                  <a:txBody>
                    <a:bodyPr/>
                    <a:lstStyle/>
                    <a:p>
                      <a:endParaRPr lang="fr-CA"/>
                    </a:p>
                  </a:txBody>
                  <a:tcPr/>
                </a:tc>
                <a:tc vMerge="1">
                  <a:txBody>
                    <a:bodyPr/>
                    <a:lstStyle/>
                    <a:p>
                      <a:endParaRPr lang="fr-CA"/>
                    </a:p>
                  </a:txBody>
                  <a:tcPr/>
                </a:tc>
                <a:tc>
                  <a:txBody>
                    <a:bodyPr/>
                    <a:lstStyle/>
                    <a:p>
                      <a:pPr algn="ctr" fontAlgn="ctr"/>
                      <a:r>
                        <a:rPr lang="fr-CA" sz="1200" b="1" u="none" strike="noStrike" dirty="0">
                          <a:solidFill>
                            <a:schemeClr val="bg1"/>
                          </a:solidFill>
                          <a:effectLst/>
                        </a:rPr>
                        <a:t>80%</a:t>
                      </a:r>
                      <a:endParaRPr lang="fr-CA" sz="1200" b="1" i="0" u="none" strike="noStrike" dirty="0">
                        <a:solidFill>
                          <a:schemeClr val="bg1"/>
                        </a:solidFill>
                        <a:effectLst/>
                        <a:latin typeface="Arial" panose="020B0604020202020204" pitchFamily="34" charset="0"/>
                      </a:endParaRPr>
                    </a:p>
                  </a:txBody>
                  <a:tcPr marL="9525" marR="9525" marT="9525" marB="0" anchor="ctr">
                    <a:solidFill>
                      <a:schemeClr val="accent1"/>
                    </a:solidFill>
                  </a:tcPr>
                </a:tc>
                <a:tc>
                  <a:txBody>
                    <a:bodyPr/>
                    <a:lstStyle/>
                    <a:p>
                      <a:pPr algn="ctr" fontAlgn="ctr"/>
                      <a:r>
                        <a:rPr lang="fr-CA" sz="1200" b="1" u="none" strike="noStrike" dirty="0">
                          <a:solidFill>
                            <a:schemeClr val="bg1"/>
                          </a:solidFill>
                          <a:effectLst/>
                        </a:rPr>
                        <a:t>20%</a:t>
                      </a:r>
                      <a:endParaRPr lang="fr-CA" sz="1200" b="1" i="0" u="none" strike="noStrike" dirty="0">
                        <a:solidFill>
                          <a:schemeClr val="bg1"/>
                        </a:solidFill>
                        <a:effectLst/>
                        <a:latin typeface="Arial" panose="020B0604020202020204" pitchFamily="34" charset="0"/>
                      </a:endParaRPr>
                    </a:p>
                  </a:txBody>
                  <a:tcPr marL="9525" marR="9525" marT="9525" marB="0" anchor="ctr">
                    <a:solidFill>
                      <a:schemeClr val="accent1"/>
                    </a:solidFill>
                  </a:tcPr>
                </a:tc>
                <a:extLst>
                  <a:ext uri="{0D108BD9-81ED-4DB2-BD59-A6C34878D82A}">
                    <a16:rowId xmlns="" xmlns:a16="http://schemas.microsoft.com/office/drawing/2014/main" val="3013872799"/>
                  </a:ext>
                </a:extLst>
              </a:tr>
              <a:tr h="200025">
                <a:tc>
                  <a:txBody>
                    <a:bodyPr/>
                    <a:lstStyle/>
                    <a:p>
                      <a:pPr algn="l" fontAlgn="ctr"/>
                      <a:r>
                        <a:rPr lang="fr-CA" sz="1200" u="none" strike="noStrike" dirty="0">
                          <a:effectLst/>
                        </a:rPr>
                        <a:t>Situation du marché </a:t>
                      </a:r>
                      <a:endParaRPr lang="fr-CA"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dirty="0">
                          <a:effectLst/>
                        </a:rPr>
                        <a:t>39</a:t>
                      </a:r>
                      <a:endParaRPr lang="fr-CA"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dirty="0">
                          <a:effectLst/>
                        </a:rPr>
                        <a:t>9 827</a:t>
                      </a:r>
                      <a:endParaRPr lang="fr-CA"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a:effectLst/>
                        </a:rPr>
                        <a:t>7 862</a:t>
                      </a:r>
                      <a:endParaRPr lang="fr-CA"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a:effectLst/>
                        </a:rPr>
                        <a:t>1 965</a:t>
                      </a:r>
                      <a:endParaRPr lang="fr-CA"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4224332998"/>
                  </a:ext>
                </a:extLst>
              </a:tr>
              <a:tr h="200025">
                <a:tc rowSpan="3">
                  <a:txBody>
                    <a:bodyPr/>
                    <a:lstStyle/>
                    <a:p>
                      <a:pPr algn="l" fontAlgn="ctr"/>
                      <a:r>
                        <a:rPr lang="fr-CA" sz="1200" u="none" strike="noStrike">
                          <a:effectLst/>
                        </a:rPr>
                        <a:t>200 places</a:t>
                      </a:r>
                      <a:endParaRPr lang="fr-CA" sz="12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dirty="0">
                          <a:effectLst/>
                        </a:rPr>
                        <a:t>20</a:t>
                      </a:r>
                      <a:endParaRPr lang="fr-CA" sz="1200" b="0" i="0" u="none" strike="noStrike" dirty="0">
                        <a:solidFill>
                          <a:srgbClr val="000000"/>
                        </a:solidFill>
                        <a:effectLst/>
                        <a:latin typeface="Arial" panose="020B0604020202020204" pitchFamily="34" charset="0"/>
                      </a:endParaRPr>
                    </a:p>
                  </a:txBody>
                  <a:tcPr marL="9525" marR="9525" marT="9525" marB="0" anchor="ctr">
                    <a:solidFill>
                      <a:schemeClr val="accent6"/>
                    </a:solidFill>
                  </a:tcPr>
                </a:tc>
                <a:tc>
                  <a:txBody>
                    <a:bodyPr/>
                    <a:lstStyle/>
                    <a:p>
                      <a:pPr algn="ctr" fontAlgn="ctr"/>
                      <a:r>
                        <a:rPr lang="fr-CA" sz="1200" u="none" strike="noStrike" dirty="0">
                          <a:effectLst/>
                        </a:rPr>
                        <a:t>2 536</a:t>
                      </a:r>
                      <a:endParaRPr lang="fr-CA" sz="1200" b="0" i="0" u="none" strike="noStrike" dirty="0">
                        <a:solidFill>
                          <a:srgbClr val="000000"/>
                        </a:solidFill>
                        <a:effectLst/>
                        <a:latin typeface="Arial" panose="020B0604020202020204" pitchFamily="34" charset="0"/>
                      </a:endParaRPr>
                    </a:p>
                  </a:txBody>
                  <a:tcPr marL="9525" marR="9525" marT="9525" marB="0" anchor="ctr">
                    <a:solidFill>
                      <a:schemeClr val="accent6"/>
                    </a:solidFill>
                  </a:tcPr>
                </a:tc>
                <a:tc>
                  <a:txBody>
                    <a:bodyPr/>
                    <a:lstStyle/>
                    <a:p>
                      <a:pPr algn="ctr" fontAlgn="ctr"/>
                      <a:r>
                        <a:rPr lang="fr-CA" sz="1200" u="none" strike="noStrike" dirty="0">
                          <a:effectLst/>
                        </a:rPr>
                        <a:t>2 029</a:t>
                      </a:r>
                      <a:endParaRPr lang="fr-CA" sz="1200" b="0" i="0" u="none" strike="noStrike" dirty="0">
                        <a:solidFill>
                          <a:srgbClr val="000000"/>
                        </a:solidFill>
                        <a:effectLst/>
                        <a:latin typeface="Arial" panose="020B0604020202020204" pitchFamily="34" charset="0"/>
                      </a:endParaRPr>
                    </a:p>
                  </a:txBody>
                  <a:tcPr marL="9525" marR="9525" marT="9525" marB="0" anchor="ctr">
                    <a:solidFill>
                      <a:schemeClr val="accent6"/>
                    </a:solidFill>
                  </a:tcPr>
                </a:tc>
                <a:tc>
                  <a:txBody>
                    <a:bodyPr/>
                    <a:lstStyle/>
                    <a:p>
                      <a:pPr algn="ctr" fontAlgn="ctr"/>
                      <a:r>
                        <a:rPr lang="fr-CA" sz="1200" u="none" strike="noStrike" dirty="0">
                          <a:effectLst/>
                        </a:rPr>
                        <a:t>507</a:t>
                      </a:r>
                      <a:endParaRPr lang="fr-CA" sz="1200" b="0" i="0" u="none" strike="noStrike" dirty="0">
                        <a:solidFill>
                          <a:srgbClr val="000000"/>
                        </a:solidFill>
                        <a:effectLst/>
                        <a:latin typeface="Arial" panose="020B0604020202020204" pitchFamily="34" charset="0"/>
                      </a:endParaRPr>
                    </a:p>
                  </a:txBody>
                  <a:tcPr marL="9525" marR="9525" marT="9525" marB="0" anchor="ctr">
                    <a:solidFill>
                      <a:schemeClr val="accent6"/>
                    </a:solidFill>
                  </a:tcPr>
                </a:tc>
                <a:extLst>
                  <a:ext uri="{0D108BD9-81ED-4DB2-BD59-A6C34878D82A}">
                    <a16:rowId xmlns="" xmlns:a16="http://schemas.microsoft.com/office/drawing/2014/main" val="3913278441"/>
                  </a:ext>
                </a:extLst>
              </a:tr>
              <a:tr h="190500">
                <a:tc vMerge="1">
                  <a:txBody>
                    <a:bodyPr/>
                    <a:lstStyle/>
                    <a:p>
                      <a:endParaRPr lang="fr-CA"/>
                    </a:p>
                  </a:txBody>
                  <a:tcPr/>
                </a:tc>
                <a:tc>
                  <a:txBody>
                    <a:bodyPr/>
                    <a:lstStyle/>
                    <a:p>
                      <a:pPr algn="ctr" fontAlgn="ctr"/>
                      <a:r>
                        <a:rPr lang="fr-CA" sz="1200" u="none" strike="noStrike" dirty="0">
                          <a:effectLst/>
                        </a:rPr>
                        <a:t>40</a:t>
                      </a:r>
                      <a:endParaRPr lang="fr-CA" sz="1200" b="0" i="0" u="none" strike="noStrike" dirty="0">
                        <a:solidFill>
                          <a:srgbClr val="000000"/>
                        </a:solidFill>
                        <a:effectLst/>
                        <a:latin typeface="Arial" panose="020B0604020202020204" pitchFamily="34" charset="0"/>
                      </a:endParaRPr>
                    </a:p>
                  </a:txBody>
                  <a:tcPr marL="9525" marR="9525" marT="9525" marB="0" anchor="ctr">
                    <a:solidFill>
                      <a:schemeClr val="accent6"/>
                    </a:solidFill>
                  </a:tcPr>
                </a:tc>
                <a:tc>
                  <a:txBody>
                    <a:bodyPr/>
                    <a:lstStyle/>
                    <a:p>
                      <a:pPr algn="ctr" fontAlgn="ctr"/>
                      <a:r>
                        <a:rPr lang="fr-CA" sz="1200" u="none" strike="noStrike" dirty="0">
                          <a:effectLst/>
                        </a:rPr>
                        <a:t>5 072</a:t>
                      </a:r>
                      <a:endParaRPr lang="fr-CA" sz="1200" b="0" i="0" u="none" strike="noStrike" dirty="0">
                        <a:solidFill>
                          <a:srgbClr val="000000"/>
                        </a:solidFill>
                        <a:effectLst/>
                        <a:latin typeface="Arial" panose="020B0604020202020204" pitchFamily="34" charset="0"/>
                      </a:endParaRPr>
                    </a:p>
                  </a:txBody>
                  <a:tcPr marL="9525" marR="9525" marT="9525" marB="0" anchor="ctr">
                    <a:solidFill>
                      <a:schemeClr val="accent6"/>
                    </a:solidFill>
                  </a:tcPr>
                </a:tc>
                <a:tc>
                  <a:txBody>
                    <a:bodyPr/>
                    <a:lstStyle/>
                    <a:p>
                      <a:pPr algn="ctr" fontAlgn="ctr"/>
                      <a:r>
                        <a:rPr lang="fr-CA" sz="1200" u="none" strike="noStrike" dirty="0">
                          <a:effectLst/>
                        </a:rPr>
                        <a:t>4 058</a:t>
                      </a:r>
                      <a:endParaRPr lang="fr-CA" sz="1200" b="0" i="0" u="none" strike="noStrike" dirty="0">
                        <a:solidFill>
                          <a:srgbClr val="000000"/>
                        </a:solidFill>
                        <a:effectLst/>
                        <a:latin typeface="Arial" panose="020B0604020202020204" pitchFamily="34" charset="0"/>
                      </a:endParaRPr>
                    </a:p>
                  </a:txBody>
                  <a:tcPr marL="9525" marR="9525" marT="9525" marB="0" anchor="ctr">
                    <a:solidFill>
                      <a:schemeClr val="accent6"/>
                    </a:solidFill>
                  </a:tcPr>
                </a:tc>
                <a:tc>
                  <a:txBody>
                    <a:bodyPr/>
                    <a:lstStyle/>
                    <a:p>
                      <a:pPr algn="ctr" fontAlgn="ctr"/>
                      <a:r>
                        <a:rPr lang="fr-CA" sz="1200" u="none" strike="noStrike" dirty="0">
                          <a:effectLst/>
                        </a:rPr>
                        <a:t>1014</a:t>
                      </a:r>
                      <a:endParaRPr lang="fr-CA" sz="1200" b="0" i="0" u="none" strike="noStrike" dirty="0">
                        <a:solidFill>
                          <a:srgbClr val="000000"/>
                        </a:solidFill>
                        <a:effectLst/>
                        <a:latin typeface="Arial" panose="020B0604020202020204" pitchFamily="34" charset="0"/>
                      </a:endParaRPr>
                    </a:p>
                  </a:txBody>
                  <a:tcPr marL="9525" marR="9525" marT="9525" marB="0" anchor="ctr">
                    <a:solidFill>
                      <a:schemeClr val="accent6"/>
                    </a:solidFill>
                  </a:tcPr>
                </a:tc>
                <a:extLst>
                  <a:ext uri="{0D108BD9-81ED-4DB2-BD59-A6C34878D82A}">
                    <a16:rowId xmlns="" xmlns:a16="http://schemas.microsoft.com/office/drawing/2014/main" val="2860441799"/>
                  </a:ext>
                </a:extLst>
              </a:tr>
              <a:tr h="200025">
                <a:tc vMerge="1">
                  <a:txBody>
                    <a:bodyPr/>
                    <a:lstStyle/>
                    <a:p>
                      <a:endParaRPr lang="fr-CA"/>
                    </a:p>
                  </a:txBody>
                  <a:tcPr/>
                </a:tc>
                <a:tc>
                  <a:txBody>
                    <a:bodyPr/>
                    <a:lstStyle/>
                    <a:p>
                      <a:pPr algn="ctr" fontAlgn="ctr"/>
                      <a:r>
                        <a:rPr lang="fr-CA" sz="1200" u="none" strike="noStrike" dirty="0">
                          <a:effectLst/>
                        </a:rPr>
                        <a:t>60</a:t>
                      </a:r>
                      <a:endParaRPr lang="fr-CA" sz="1200" b="0" i="0" u="none" strike="noStrike" dirty="0">
                        <a:solidFill>
                          <a:srgbClr val="000000"/>
                        </a:solidFill>
                        <a:effectLst/>
                        <a:latin typeface="Arial" panose="020B0604020202020204" pitchFamily="34" charset="0"/>
                      </a:endParaRPr>
                    </a:p>
                  </a:txBody>
                  <a:tcPr marL="9525" marR="9525" marT="9525" marB="0" anchor="ctr">
                    <a:solidFill>
                      <a:srgbClr val="00B050"/>
                    </a:solidFill>
                  </a:tcPr>
                </a:tc>
                <a:tc>
                  <a:txBody>
                    <a:bodyPr/>
                    <a:lstStyle/>
                    <a:p>
                      <a:pPr algn="ctr" fontAlgn="ctr"/>
                      <a:r>
                        <a:rPr lang="fr-CA" sz="1200" u="none" strike="noStrike" dirty="0">
                          <a:effectLst/>
                        </a:rPr>
                        <a:t>7 608</a:t>
                      </a:r>
                      <a:endParaRPr lang="fr-CA" sz="1200" b="0" i="0" u="none" strike="noStrike" dirty="0">
                        <a:solidFill>
                          <a:srgbClr val="000000"/>
                        </a:solidFill>
                        <a:effectLst/>
                        <a:latin typeface="Arial" panose="020B0604020202020204" pitchFamily="34" charset="0"/>
                      </a:endParaRPr>
                    </a:p>
                  </a:txBody>
                  <a:tcPr marL="9525" marR="9525" marT="9525" marB="0" anchor="ctr">
                    <a:solidFill>
                      <a:srgbClr val="00B050"/>
                    </a:solidFill>
                  </a:tcPr>
                </a:tc>
                <a:tc>
                  <a:txBody>
                    <a:bodyPr/>
                    <a:lstStyle/>
                    <a:p>
                      <a:pPr algn="ctr" fontAlgn="ctr"/>
                      <a:r>
                        <a:rPr lang="fr-CA" sz="1200" u="none" strike="noStrike" dirty="0">
                          <a:effectLst/>
                        </a:rPr>
                        <a:t>6 086</a:t>
                      </a:r>
                      <a:endParaRPr lang="fr-CA" sz="1200" b="0" i="0" u="none" strike="noStrike" dirty="0">
                        <a:solidFill>
                          <a:srgbClr val="000000"/>
                        </a:solidFill>
                        <a:effectLst/>
                        <a:latin typeface="Arial" panose="020B0604020202020204" pitchFamily="34" charset="0"/>
                      </a:endParaRPr>
                    </a:p>
                  </a:txBody>
                  <a:tcPr marL="9525" marR="9525" marT="9525" marB="0" anchor="ctr">
                    <a:solidFill>
                      <a:srgbClr val="00B050"/>
                    </a:solidFill>
                  </a:tcPr>
                </a:tc>
                <a:tc>
                  <a:txBody>
                    <a:bodyPr/>
                    <a:lstStyle/>
                    <a:p>
                      <a:pPr algn="ctr" fontAlgn="ctr"/>
                      <a:r>
                        <a:rPr lang="fr-CA" sz="1200" u="none" strike="noStrike" dirty="0">
                          <a:effectLst/>
                        </a:rPr>
                        <a:t>1 522</a:t>
                      </a:r>
                      <a:endParaRPr lang="fr-CA" sz="1200" b="0" i="0" u="none" strike="noStrike" dirty="0">
                        <a:solidFill>
                          <a:srgbClr val="000000"/>
                        </a:solidFill>
                        <a:effectLst/>
                        <a:latin typeface="Arial" panose="020B0604020202020204" pitchFamily="34" charset="0"/>
                      </a:endParaRPr>
                    </a:p>
                  </a:txBody>
                  <a:tcPr marL="9525" marR="9525" marT="9525" marB="0" anchor="ctr">
                    <a:solidFill>
                      <a:srgbClr val="00B050"/>
                    </a:solidFill>
                  </a:tcPr>
                </a:tc>
                <a:extLst>
                  <a:ext uri="{0D108BD9-81ED-4DB2-BD59-A6C34878D82A}">
                    <a16:rowId xmlns="" xmlns:a16="http://schemas.microsoft.com/office/drawing/2014/main" val="1965013620"/>
                  </a:ext>
                </a:extLst>
              </a:tr>
              <a:tr h="190500">
                <a:tc rowSpan="3">
                  <a:txBody>
                    <a:bodyPr/>
                    <a:lstStyle/>
                    <a:p>
                      <a:pPr algn="l" fontAlgn="ctr"/>
                      <a:r>
                        <a:rPr lang="fr-CA" sz="1200" u="none" strike="noStrike">
                          <a:effectLst/>
                        </a:rPr>
                        <a:t>400 places</a:t>
                      </a:r>
                      <a:endParaRPr lang="fr-CA" sz="12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dirty="0">
                          <a:effectLst/>
                        </a:rPr>
                        <a:t>20</a:t>
                      </a:r>
                      <a:endParaRPr lang="fr-CA" sz="1200" b="0" i="0" u="none" strike="noStrike" dirty="0">
                        <a:solidFill>
                          <a:srgbClr val="000000"/>
                        </a:solidFill>
                        <a:effectLst/>
                        <a:latin typeface="Arial" panose="020B0604020202020204" pitchFamily="34" charset="0"/>
                      </a:endParaRPr>
                    </a:p>
                  </a:txBody>
                  <a:tcPr marL="9525" marR="9525" marT="9525" marB="0" anchor="ctr">
                    <a:solidFill>
                      <a:schemeClr val="accent6"/>
                    </a:solidFill>
                  </a:tcPr>
                </a:tc>
                <a:tc>
                  <a:txBody>
                    <a:bodyPr/>
                    <a:lstStyle/>
                    <a:p>
                      <a:pPr algn="ctr" fontAlgn="ctr"/>
                      <a:r>
                        <a:rPr lang="fr-CA" sz="1200" u="none" strike="noStrike" dirty="0">
                          <a:effectLst/>
                        </a:rPr>
                        <a:t>5 072</a:t>
                      </a:r>
                      <a:endParaRPr lang="fr-CA" sz="1200" b="0" i="0" u="none" strike="noStrike" dirty="0">
                        <a:solidFill>
                          <a:srgbClr val="000000"/>
                        </a:solidFill>
                        <a:effectLst/>
                        <a:latin typeface="Arial" panose="020B0604020202020204" pitchFamily="34" charset="0"/>
                      </a:endParaRPr>
                    </a:p>
                  </a:txBody>
                  <a:tcPr marL="9525" marR="9525" marT="9525" marB="0" anchor="ctr">
                    <a:solidFill>
                      <a:schemeClr val="accent6"/>
                    </a:solidFill>
                  </a:tcPr>
                </a:tc>
                <a:tc>
                  <a:txBody>
                    <a:bodyPr/>
                    <a:lstStyle/>
                    <a:p>
                      <a:pPr algn="ctr" fontAlgn="ctr"/>
                      <a:r>
                        <a:rPr lang="fr-CA" sz="1200" u="none" strike="noStrike" dirty="0">
                          <a:effectLst/>
                        </a:rPr>
                        <a:t>4 058</a:t>
                      </a:r>
                      <a:endParaRPr lang="fr-CA" sz="1200" b="0" i="0" u="none" strike="noStrike" dirty="0">
                        <a:solidFill>
                          <a:srgbClr val="000000"/>
                        </a:solidFill>
                        <a:effectLst/>
                        <a:latin typeface="Arial" panose="020B0604020202020204" pitchFamily="34" charset="0"/>
                      </a:endParaRPr>
                    </a:p>
                  </a:txBody>
                  <a:tcPr marL="9525" marR="9525" marT="9525" marB="0" anchor="ctr">
                    <a:solidFill>
                      <a:schemeClr val="accent6"/>
                    </a:solidFill>
                  </a:tcPr>
                </a:tc>
                <a:tc>
                  <a:txBody>
                    <a:bodyPr/>
                    <a:lstStyle/>
                    <a:p>
                      <a:pPr algn="ctr" fontAlgn="ctr"/>
                      <a:r>
                        <a:rPr lang="fr-CA" sz="1200" u="none" strike="noStrike" dirty="0">
                          <a:effectLst/>
                        </a:rPr>
                        <a:t>1 014</a:t>
                      </a:r>
                      <a:endParaRPr lang="fr-CA" sz="1200" b="0" i="0" u="none" strike="noStrike" dirty="0">
                        <a:solidFill>
                          <a:srgbClr val="000000"/>
                        </a:solidFill>
                        <a:effectLst/>
                        <a:latin typeface="Arial" panose="020B0604020202020204" pitchFamily="34" charset="0"/>
                      </a:endParaRPr>
                    </a:p>
                  </a:txBody>
                  <a:tcPr marL="9525" marR="9525" marT="9525" marB="0" anchor="ctr">
                    <a:solidFill>
                      <a:schemeClr val="accent6"/>
                    </a:solidFill>
                  </a:tcPr>
                </a:tc>
                <a:extLst>
                  <a:ext uri="{0D108BD9-81ED-4DB2-BD59-A6C34878D82A}">
                    <a16:rowId xmlns="" xmlns:a16="http://schemas.microsoft.com/office/drawing/2014/main" val="1903411419"/>
                  </a:ext>
                </a:extLst>
              </a:tr>
              <a:tr h="190500">
                <a:tc vMerge="1">
                  <a:txBody>
                    <a:bodyPr/>
                    <a:lstStyle/>
                    <a:p>
                      <a:endParaRPr lang="fr-CA"/>
                    </a:p>
                  </a:txBody>
                  <a:tcPr/>
                </a:tc>
                <a:tc>
                  <a:txBody>
                    <a:bodyPr/>
                    <a:lstStyle/>
                    <a:p>
                      <a:pPr algn="ctr" fontAlgn="ctr"/>
                      <a:r>
                        <a:rPr lang="fr-CA" sz="1200" u="none" strike="noStrike" dirty="0">
                          <a:effectLst/>
                        </a:rPr>
                        <a:t>40</a:t>
                      </a:r>
                      <a:endParaRPr lang="fr-CA" sz="1200" b="0" i="0" u="none" strike="noStrike" dirty="0">
                        <a:solidFill>
                          <a:srgbClr val="000000"/>
                        </a:solidFill>
                        <a:effectLst/>
                        <a:latin typeface="Arial" panose="020B0604020202020204" pitchFamily="34" charset="0"/>
                      </a:endParaRPr>
                    </a:p>
                  </a:txBody>
                  <a:tcPr marL="9525" marR="9525" marT="9525" marB="0" anchor="ctr">
                    <a:solidFill>
                      <a:srgbClr val="00B050"/>
                    </a:solidFill>
                  </a:tcPr>
                </a:tc>
                <a:tc>
                  <a:txBody>
                    <a:bodyPr/>
                    <a:lstStyle/>
                    <a:p>
                      <a:pPr algn="ctr" fontAlgn="ctr"/>
                      <a:r>
                        <a:rPr lang="fr-CA" sz="1200" u="none" strike="noStrike" dirty="0">
                          <a:effectLst/>
                        </a:rPr>
                        <a:t>10 144</a:t>
                      </a:r>
                      <a:endParaRPr lang="fr-CA" sz="1200" b="0" i="0" u="none" strike="noStrike" dirty="0">
                        <a:solidFill>
                          <a:srgbClr val="000000"/>
                        </a:solidFill>
                        <a:effectLst/>
                        <a:latin typeface="Arial" panose="020B0604020202020204" pitchFamily="34" charset="0"/>
                      </a:endParaRPr>
                    </a:p>
                  </a:txBody>
                  <a:tcPr marL="9525" marR="9525" marT="9525" marB="0" anchor="ctr">
                    <a:solidFill>
                      <a:srgbClr val="00B050"/>
                    </a:solidFill>
                  </a:tcPr>
                </a:tc>
                <a:tc>
                  <a:txBody>
                    <a:bodyPr/>
                    <a:lstStyle/>
                    <a:p>
                      <a:pPr algn="ctr" fontAlgn="ctr"/>
                      <a:r>
                        <a:rPr lang="fr-CA" sz="1200" u="none" strike="noStrike" dirty="0">
                          <a:effectLst/>
                        </a:rPr>
                        <a:t>8 115</a:t>
                      </a:r>
                      <a:endParaRPr lang="fr-CA" sz="1200" b="0" i="0" u="none" strike="noStrike" dirty="0">
                        <a:solidFill>
                          <a:srgbClr val="000000"/>
                        </a:solidFill>
                        <a:effectLst/>
                        <a:latin typeface="Arial" panose="020B0604020202020204" pitchFamily="34" charset="0"/>
                      </a:endParaRPr>
                    </a:p>
                  </a:txBody>
                  <a:tcPr marL="9525" marR="9525" marT="9525" marB="0" anchor="ctr">
                    <a:solidFill>
                      <a:srgbClr val="00B050"/>
                    </a:solidFill>
                  </a:tcPr>
                </a:tc>
                <a:tc>
                  <a:txBody>
                    <a:bodyPr/>
                    <a:lstStyle/>
                    <a:p>
                      <a:pPr algn="ctr" fontAlgn="ctr"/>
                      <a:r>
                        <a:rPr lang="fr-CA" sz="1200" u="none" strike="noStrike" dirty="0">
                          <a:effectLst/>
                        </a:rPr>
                        <a:t>2 029</a:t>
                      </a:r>
                      <a:endParaRPr lang="fr-CA" sz="1200" b="0" i="0" u="none" strike="noStrike" dirty="0">
                        <a:solidFill>
                          <a:srgbClr val="000000"/>
                        </a:solidFill>
                        <a:effectLst/>
                        <a:latin typeface="Arial" panose="020B0604020202020204" pitchFamily="34" charset="0"/>
                      </a:endParaRPr>
                    </a:p>
                  </a:txBody>
                  <a:tcPr marL="9525" marR="9525" marT="9525" marB="0" anchor="ctr">
                    <a:solidFill>
                      <a:srgbClr val="00B050"/>
                    </a:solidFill>
                  </a:tcPr>
                </a:tc>
                <a:extLst>
                  <a:ext uri="{0D108BD9-81ED-4DB2-BD59-A6C34878D82A}">
                    <a16:rowId xmlns="" xmlns:a16="http://schemas.microsoft.com/office/drawing/2014/main" val="3069038018"/>
                  </a:ext>
                </a:extLst>
              </a:tr>
              <a:tr h="200025">
                <a:tc vMerge="1">
                  <a:txBody>
                    <a:bodyPr/>
                    <a:lstStyle/>
                    <a:p>
                      <a:endParaRPr lang="fr-CA"/>
                    </a:p>
                  </a:txBody>
                  <a:tcPr/>
                </a:tc>
                <a:tc>
                  <a:txBody>
                    <a:bodyPr/>
                    <a:lstStyle/>
                    <a:p>
                      <a:pPr algn="ctr" fontAlgn="ctr"/>
                      <a:r>
                        <a:rPr lang="fr-CA" sz="1200" u="none" strike="noStrike" dirty="0">
                          <a:effectLst/>
                        </a:rPr>
                        <a:t>60</a:t>
                      </a:r>
                      <a:endParaRPr lang="fr-CA" sz="1200" b="0" i="0" u="none" strike="noStrike" dirty="0">
                        <a:solidFill>
                          <a:srgbClr val="000000"/>
                        </a:solidFill>
                        <a:effectLst/>
                        <a:latin typeface="Arial" panose="020B0604020202020204" pitchFamily="34" charset="0"/>
                      </a:endParaRPr>
                    </a:p>
                  </a:txBody>
                  <a:tcPr marL="9525" marR="9525" marT="9525" marB="0" anchor="ctr">
                    <a:solidFill>
                      <a:srgbClr val="FFC000"/>
                    </a:solidFill>
                  </a:tcPr>
                </a:tc>
                <a:tc>
                  <a:txBody>
                    <a:bodyPr/>
                    <a:lstStyle/>
                    <a:p>
                      <a:pPr algn="ctr" fontAlgn="ctr"/>
                      <a:r>
                        <a:rPr lang="fr-CA" sz="1200" u="none" strike="noStrike" dirty="0">
                          <a:effectLst/>
                        </a:rPr>
                        <a:t>15 216</a:t>
                      </a:r>
                      <a:endParaRPr lang="fr-CA" sz="1200" b="0" i="0" u="none" strike="noStrike" dirty="0">
                        <a:solidFill>
                          <a:srgbClr val="000000"/>
                        </a:solidFill>
                        <a:effectLst/>
                        <a:latin typeface="Arial" panose="020B0604020202020204" pitchFamily="34" charset="0"/>
                      </a:endParaRPr>
                    </a:p>
                  </a:txBody>
                  <a:tcPr marL="9525" marR="9525" marT="9525" marB="0" anchor="ctr">
                    <a:solidFill>
                      <a:srgbClr val="FFC000"/>
                    </a:solidFill>
                  </a:tcPr>
                </a:tc>
                <a:tc>
                  <a:txBody>
                    <a:bodyPr/>
                    <a:lstStyle/>
                    <a:p>
                      <a:pPr algn="ctr" fontAlgn="ctr"/>
                      <a:r>
                        <a:rPr lang="fr-CA" sz="1200" u="none" strike="noStrike" dirty="0">
                          <a:effectLst/>
                        </a:rPr>
                        <a:t>12 173</a:t>
                      </a:r>
                      <a:endParaRPr lang="fr-CA" sz="1200" b="0" i="0" u="none" strike="noStrike" dirty="0">
                        <a:solidFill>
                          <a:srgbClr val="000000"/>
                        </a:solidFill>
                        <a:effectLst/>
                        <a:latin typeface="Arial" panose="020B0604020202020204" pitchFamily="34" charset="0"/>
                      </a:endParaRPr>
                    </a:p>
                  </a:txBody>
                  <a:tcPr marL="9525" marR="9525" marT="9525" marB="0" anchor="ctr">
                    <a:solidFill>
                      <a:srgbClr val="FFC000"/>
                    </a:solidFill>
                  </a:tcPr>
                </a:tc>
                <a:tc>
                  <a:txBody>
                    <a:bodyPr/>
                    <a:lstStyle/>
                    <a:p>
                      <a:pPr algn="ctr" fontAlgn="ctr"/>
                      <a:r>
                        <a:rPr lang="fr-CA" sz="1200" u="none" strike="noStrike" dirty="0">
                          <a:effectLst/>
                        </a:rPr>
                        <a:t>3 043</a:t>
                      </a:r>
                      <a:endParaRPr lang="fr-CA" sz="1200" b="0" i="0" u="none" strike="noStrike" dirty="0">
                        <a:solidFill>
                          <a:srgbClr val="000000"/>
                        </a:solidFill>
                        <a:effectLst/>
                        <a:latin typeface="Arial" panose="020B0604020202020204" pitchFamily="34" charset="0"/>
                      </a:endParaRPr>
                    </a:p>
                  </a:txBody>
                  <a:tcPr marL="9525" marR="9525" marT="9525" marB="0" anchor="ctr">
                    <a:solidFill>
                      <a:srgbClr val="FFC000"/>
                    </a:solidFill>
                  </a:tcPr>
                </a:tc>
                <a:extLst>
                  <a:ext uri="{0D108BD9-81ED-4DB2-BD59-A6C34878D82A}">
                    <a16:rowId xmlns="" xmlns:a16="http://schemas.microsoft.com/office/drawing/2014/main" val="3368441401"/>
                  </a:ext>
                </a:extLst>
              </a:tr>
              <a:tr h="190500">
                <a:tc rowSpan="3">
                  <a:txBody>
                    <a:bodyPr/>
                    <a:lstStyle/>
                    <a:p>
                      <a:pPr algn="l" fontAlgn="ctr"/>
                      <a:r>
                        <a:rPr lang="fr-CA" sz="1200" u="none" strike="noStrike" dirty="0">
                          <a:effectLst/>
                        </a:rPr>
                        <a:t>600 places</a:t>
                      </a:r>
                      <a:endParaRPr lang="fr-CA"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fr-CA" sz="1200" u="none" strike="noStrike" dirty="0">
                          <a:effectLst/>
                        </a:rPr>
                        <a:t>20</a:t>
                      </a:r>
                      <a:endParaRPr lang="fr-CA" sz="1200" b="0" i="0" u="none" strike="noStrike" dirty="0">
                        <a:solidFill>
                          <a:srgbClr val="000000"/>
                        </a:solidFill>
                        <a:effectLst/>
                        <a:latin typeface="Arial" panose="020B0604020202020204" pitchFamily="34" charset="0"/>
                      </a:endParaRPr>
                    </a:p>
                  </a:txBody>
                  <a:tcPr marL="9525" marR="9525" marT="9525" marB="0" anchor="ctr">
                    <a:solidFill>
                      <a:srgbClr val="00B050"/>
                    </a:solidFill>
                  </a:tcPr>
                </a:tc>
                <a:tc>
                  <a:txBody>
                    <a:bodyPr/>
                    <a:lstStyle/>
                    <a:p>
                      <a:pPr algn="ctr" fontAlgn="ctr"/>
                      <a:r>
                        <a:rPr lang="fr-CA" sz="1200" u="none" strike="noStrike" dirty="0">
                          <a:effectLst/>
                        </a:rPr>
                        <a:t>7 608</a:t>
                      </a:r>
                      <a:endParaRPr lang="fr-CA" sz="1200" b="0" i="0" u="none" strike="noStrike" dirty="0">
                        <a:solidFill>
                          <a:srgbClr val="000000"/>
                        </a:solidFill>
                        <a:effectLst/>
                        <a:latin typeface="Arial" panose="020B0604020202020204" pitchFamily="34" charset="0"/>
                      </a:endParaRPr>
                    </a:p>
                  </a:txBody>
                  <a:tcPr marL="9525" marR="9525" marT="9525" marB="0" anchor="ctr">
                    <a:solidFill>
                      <a:srgbClr val="00B050"/>
                    </a:solidFill>
                  </a:tcPr>
                </a:tc>
                <a:tc>
                  <a:txBody>
                    <a:bodyPr/>
                    <a:lstStyle/>
                    <a:p>
                      <a:pPr algn="ctr" fontAlgn="ctr"/>
                      <a:r>
                        <a:rPr lang="fr-CA" sz="1200" u="none" strike="noStrike" dirty="0">
                          <a:effectLst/>
                        </a:rPr>
                        <a:t>6 086</a:t>
                      </a:r>
                      <a:endParaRPr lang="fr-CA" sz="1200" b="0" i="0" u="none" strike="noStrike" dirty="0">
                        <a:solidFill>
                          <a:srgbClr val="000000"/>
                        </a:solidFill>
                        <a:effectLst/>
                        <a:latin typeface="Arial" panose="020B0604020202020204" pitchFamily="34" charset="0"/>
                      </a:endParaRPr>
                    </a:p>
                  </a:txBody>
                  <a:tcPr marL="9525" marR="9525" marT="9525" marB="0" anchor="ctr">
                    <a:solidFill>
                      <a:srgbClr val="00B050"/>
                    </a:solidFill>
                  </a:tcPr>
                </a:tc>
                <a:tc>
                  <a:txBody>
                    <a:bodyPr/>
                    <a:lstStyle/>
                    <a:p>
                      <a:pPr algn="ctr" fontAlgn="ctr"/>
                      <a:r>
                        <a:rPr lang="fr-CA" sz="1200" u="none" strike="noStrike" dirty="0">
                          <a:effectLst/>
                        </a:rPr>
                        <a:t>1 522</a:t>
                      </a:r>
                      <a:endParaRPr lang="fr-CA" sz="1200" b="0" i="0" u="none" strike="noStrike" dirty="0">
                        <a:solidFill>
                          <a:srgbClr val="000000"/>
                        </a:solidFill>
                        <a:effectLst/>
                        <a:latin typeface="Arial" panose="020B0604020202020204" pitchFamily="34" charset="0"/>
                      </a:endParaRPr>
                    </a:p>
                  </a:txBody>
                  <a:tcPr marL="9525" marR="9525" marT="9525" marB="0" anchor="ctr">
                    <a:solidFill>
                      <a:srgbClr val="00B050"/>
                    </a:solidFill>
                  </a:tcPr>
                </a:tc>
                <a:extLst>
                  <a:ext uri="{0D108BD9-81ED-4DB2-BD59-A6C34878D82A}">
                    <a16:rowId xmlns="" xmlns:a16="http://schemas.microsoft.com/office/drawing/2014/main" val="109226073"/>
                  </a:ext>
                </a:extLst>
              </a:tr>
              <a:tr h="190500">
                <a:tc vMerge="1">
                  <a:txBody>
                    <a:bodyPr/>
                    <a:lstStyle/>
                    <a:p>
                      <a:endParaRPr lang="fr-CA"/>
                    </a:p>
                  </a:txBody>
                  <a:tcPr/>
                </a:tc>
                <a:tc>
                  <a:txBody>
                    <a:bodyPr/>
                    <a:lstStyle/>
                    <a:p>
                      <a:pPr algn="ctr" fontAlgn="ctr"/>
                      <a:r>
                        <a:rPr lang="fr-CA" sz="1200" u="none" strike="noStrike" dirty="0">
                          <a:effectLst/>
                        </a:rPr>
                        <a:t>40</a:t>
                      </a:r>
                      <a:endParaRPr lang="fr-CA" sz="1200" b="0" i="0" u="none" strike="noStrike" dirty="0">
                        <a:solidFill>
                          <a:srgbClr val="000000"/>
                        </a:solidFill>
                        <a:effectLst/>
                        <a:latin typeface="Arial" panose="020B0604020202020204" pitchFamily="34" charset="0"/>
                      </a:endParaRPr>
                    </a:p>
                  </a:txBody>
                  <a:tcPr marL="9525" marR="9525" marT="9525" marB="0" anchor="ctr">
                    <a:solidFill>
                      <a:srgbClr val="FFC000"/>
                    </a:solidFill>
                  </a:tcPr>
                </a:tc>
                <a:tc>
                  <a:txBody>
                    <a:bodyPr/>
                    <a:lstStyle/>
                    <a:p>
                      <a:pPr algn="ctr" fontAlgn="ctr"/>
                      <a:r>
                        <a:rPr lang="fr-CA" sz="1200" u="none" strike="noStrike" dirty="0">
                          <a:effectLst/>
                        </a:rPr>
                        <a:t>15 216</a:t>
                      </a:r>
                      <a:endParaRPr lang="fr-CA" sz="1200" b="0" i="0" u="none" strike="noStrike" dirty="0">
                        <a:solidFill>
                          <a:srgbClr val="000000"/>
                        </a:solidFill>
                        <a:effectLst/>
                        <a:latin typeface="Arial" panose="020B0604020202020204" pitchFamily="34" charset="0"/>
                      </a:endParaRPr>
                    </a:p>
                  </a:txBody>
                  <a:tcPr marL="9525" marR="9525" marT="9525" marB="0" anchor="ctr">
                    <a:solidFill>
                      <a:srgbClr val="FFC000"/>
                    </a:solidFill>
                  </a:tcPr>
                </a:tc>
                <a:tc>
                  <a:txBody>
                    <a:bodyPr/>
                    <a:lstStyle/>
                    <a:p>
                      <a:pPr algn="ctr" fontAlgn="ctr"/>
                      <a:r>
                        <a:rPr lang="fr-CA" sz="1200" u="none" strike="noStrike" dirty="0">
                          <a:effectLst/>
                        </a:rPr>
                        <a:t>12 173</a:t>
                      </a:r>
                      <a:endParaRPr lang="fr-CA" sz="1200" b="0" i="0" u="none" strike="noStrike" dirty="0">
                        <a:solidFill>
                          <a:srgbClr val="000000"/>
                        </a:solidFill>
                        <a:effectLst/>
                        <a:latin typeface="Arial" panose="020B0604020202020204" pitchFamily="34" charset="0"/>
                      </a:endParaRPr>
                    </a:p>
                  </a:txBody>
                  <a:tcPr marL="9525" marR="9525" marT="9525" marB="0" anchor="ctr">
                    <a:solidFill>
                      <a:srgbClr val="FFC000"/>
                    </a:solidFill>
                  </a:tcPr>
                </a:tc>
                <a:tc>
                  <a:txBody>
                    <a:bodyPr/>
                    <a:lstStyle/>
                    <a:p>
                      <a:pPr algn="ctr" fontAlgn="ctr"/>
                      <a:r>
                        <a:rPr lang="fr-CA" sz="1200" u="none" strike="noStrike" dirty="0">
                          <a:effectLst/>
                        </a:rPr>
                        <a:t>3 043</a:t>
                      </a:r>
                      <a:endParaRPr lang="fr-CA" sz="1200" b="0" i="0" u="none" strike="noStrike" dirty="0">
                        <a:solidFill>
                          <a:srgbClr val="000000"/>
                        </a:solidFill>
                        <a:effectLst/>
                        <a:latin typeface="Arial" panose="020B0604020202020204" pitchFamily="34" charset="0"/>
                      </a:endParaRPr>
                    </a:p>
                  </a:txBody>
                  <a:tcPr marL="9525" marR="9525" marT="9525" marB="0" anchor="ctr">
                    <a:solidFill>
                      <a:srgbClr val="FFC000"/>
                    </a:solidFill>
                  </a:tcPr>
                </a:tc>
                <a:extLst>
                  <a:ext uri="{0D108BD9-81ED-4DB2-BD59-A6C34878D82A}">
                    <a16:rowId xmlns="" xmlns:a16="http://schemas.microsoft.com/office/drawing/2014/main" val="1118582143"/>
                  </a:ext>
                </a:extLst>
              </a:tr>
              <a:tr h="190500">
                <a:tc vMerge="1">
                  <a:txBody>
                    <a:bodyPr/>
                    <a:lstStyle/>
                    <a:p>
                      <a:endParaRPr lang="fr-CA"/>
                    </a:p>
                  </a:txBody>
                  <a:tcPr/>
                </a:tc>
                <a:tc>
                  <a:txBody>
                    <a:bodyPr/>
                    <a:lstStyle/>
                    <a:p>
                      <a:pPr algn="ctr" fontAlgn="ctr"/>
                      <a:r>
                        <a:rPr lang="fr-CA" sz="1200" u="none" strike="noStrike" dirty="0">
                          <a:effectLst/>
                        </a:rPr>
                        <a:t>60</a:t>
                      </a:r>
                      <a:endParaRPr lang="fr-CA" sz="1200" b="0" i="0" u="none" strike="noStrike" dirty="0">
                        <a:solidFill>
                          <a:srgbClr val="000000"/>
                        </a:solidFill>
                        <a:effectLst/>
                        <a:latin typeface="Arial" panose="020B0604020202020204" pitchFamily="34" charset="0"/>
                      </a:endParaRPr>
                    </a:p>
                  </a:txBody>
                  <a:tcPr marL="9525" marR="9525" marT="9525" marB="0" anchor="ctr">
                    <a:solidFill>
                      <a:schemeClr val="accent6"/>
                    </a:solidFill>
                  </a:tcPr>
                </a:tc>
                <a:tc>
                  <a:txBody>
                    <a:bodyPr/>
                    <a:lstStyle/>
                    <a:p>
                      <a:pPr algn="ctr" fontAlgn="ctr"/>
                      <a:r>
                        <a:rPr lang="fr-CA" sz="1200" u="none" strike="noStrike" dirty="0">
                          <a:effectLst/>
                        </a:rPr>
                        <a:t>22 824</a:t>
                      </a:r>
                      <a:endParaRPr lang="fr-CA" sz="1200" b="0" i="0" u="none" strike="noStrike" dirty="0">
                        <a:solidFill>
                          <a:srgbClr val="000000"/>
                        </a:solidFill>
                        <a:effectLst/>
                        <a:latin typeface="Arial" panose="020B0604020202020204" pitchFamily="34" charset="0"/>
                      </a:endParaRPr>
                    </a:p>
                  </a:txBody>
                  <a:tcPr marL="9525" marR="9525" marT="9525" marB="0" anchor="ctr">
                    <a:solidFill>
                      <a:schemeClr val="accent6"/>
                    </a:solidFill>
                  </a:tcPr>
                </a:tc>
                <a:tc>
                  <a:txBody>
                    <a:bodyPr/>
                    <a:lstStyle/>
                    <a:p>
                      <a:pPr algn="ctr" fontAlgn="ctr"/>
                      <a:r>
                        <a:rPr lang="fr-CA" sz="1200" u="none" strike="noStrike" dirty="0">
                          <a:effectLst/>
                        </a:rPr>
                        <a:t>18 259</a:t>
                      </a:r>
                      <a:endParaRPr lang="fr-CA" sz="1200" b="0" i="0" u="none" strike="noStrike" dirty="0">
                        <a:solidFill>
                          <a:srgbClr val="000000"/>
                        </a:solidFill>
                        <a:effectLst/>
                        <a:latin typeface="Arial" panose="020B0604020202020204" pitchFamily="34" charset="0"/>
                      </a:endParaRPr>
                    </a:p>
                  </a:txBody>
                  <a:tcPr marL="9525" marR="9525" marT="9525" marB="0" anchor="ctr">
                    <a:solidFill>
                      <a:schemeClr val="accent6"/>
                    </a:solidFill>
                  </a:tcPr>
                </a:tc>
                <a:tc>
                  <a:txBody>
                    <a:bodyPr/>
                    <a:lstStyle/>
                    <a:p>
                      <a:pPr algn="ctr" fontAlgn="ctr"/>
                      <a:r>
                        <a:rPr lang="fr-CA" sz="1200" u="none" strike="noStrike" dirty="0">
                          <a:effectLst/>
                        </a:rPr>
                        <a:t>4 565</a:t>
                      </a:r>
                      <a:endParaRPr lang="fr-CA" sz="1200" b="0" i="0" u="none" strike="noStrike" dirty="0">
                        <a:solidFill>
                          <a:srgbClr val="000000"/>
                        </a:solidFill>
                        <a:effectLst/>
                        <a:latin typeface="Arial" panose="020B0604020202020204" pitchFamily="34" charset="0"/>
                      </a:endParaRPr>
                    </a:p>
                  </a:txBody>
                  <a:tcPr marL="9525" marR="9525" marT="9525" marB="0" anchor="ctr">
                    <a:solidFill>
                      <a:schemeClr val="accent6"/>
                    </a:solidFill>
                  </a:tcPr>
                </a:tc>
                <a:extLst>
                  <a:ext uri="{0D108BD9-81ED-4DB2-BD59-A6C34878D82A}">
                    <a16:rowId xmlns="" xmlns:a16="http://schemas.microsoft.com/office/drawing/2014/main" val="114418578"/>
                  </a:ext>
                </a:extLst>
              </a:tr>
            </a:tbl>
          </a:graphicData>
        </a:graphic>
      </p:graphicFrame>
    </p:spTree>
    <p:extLst>
      <p:ext uri="{BB962C8B-B14F-4D97-AF65-F5344CB8AC3E}">
        <p14:creationId xmlns:p14="http://schemas.microsoft.com/office/powerpoint/2010/main" val="3795510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p:txBody>
          <a:bodyPr/>
          <a:lstStyle/>
          <a:p>
            <a:r>
              <a:rPr lang="fr-CA" dirty="0"/>
              <a:t>Recommandations   </a:t>
            </a:r>
          </a:p>
        </p:txBody>
      </p:sp>
      <p:sp>
        <p:nvSpPr>
          <p:cNvPr id="2" name="Espace réservé du texte 1"/>
          <p:cNvSpPr>
            <a:spLocks noGrp="1"/>
          </p:cNvSpPr>
          <p:nvPr>
            <p:ph type="body" sz="quarter" idx="11"/>
            <p:custDataLst>
              <p:tags r:id="rId2"/>
            </p:custDataLst>
          </p:nvPr>
        </p:nvSpPr>
        <p:spPr>
          <a:xfrm>
            <a:off x="606633" y="1350201"/>
            <a:ext cx="8765967" cy="4860691"/>
          </a:xfrm>
        </p:spPr>
        <p:txBody>
          <a:bodyPr/>
          <a:lstStyle/>
          <a:p>
            <a:pPr marL="0" lvl="2" indent="0">
              <a:buNone/>
            </a:pPr>
            <a:r>
              <a:rPr lang="fr-CA" sz="1400" dirty="0"/>
              <a:t>Nous sommes d’avis que le </a:t>
            </a:r>
            <a:r>
              <a:rPr lang="fr-CA" sz="1400" b="1" dirty="0"/>
              <a:t>marché de Matane pourrait soutenir une nouvelle salle de spectacle de calibre professionnelle</a:t>
            </a:r>
            <a:r>
              <a:rPr lang="fr-CA" sz="1400" dirty="0"/>
              <a:t>. L’option qui présente la meilleure adéquation offre versus demande se situe à </a:t>
            </a:r>
            <a:r>
              <a:rPr lang="fr-CA" sz="1400" b="1" dirty="0"/>
              <a:t>une jauge de 400 personnes pour environ 40 spectacles par année. </a:t>
            </a:r>
          </a:p>
          <a:p>
            <a:pPr marL="0" lvl="2" indent="0">
              <a:buNone/>
            </a:pPr>
            <a:r>
              <a:rPr lang="fr-CA" sz="1400" dirty="0"/>
              <a:t>Cette salle doit permettre une polyvalence de configuration de manière à se subdiviser en 200 places et moins (le trois quarts des spectacles à Matane ont 200 billets ou moins de vendus) et selon différentes configurations: banquet, cabaret, théâtre. La salle doit permettre une polyvalence d’utilisation de manière à pouvoir convenir à une variété de spectacles dans toutes les disciplines artistiques : variété, humour, chanson, musique, théâtre, danse. </a:t>
            </a:r>
          </a:p>
          <a:p>
            <a:pPr marL="0" lvl="2" indent="0">
              <a:buNone/>
            </a:pPr>
            <a:r>
              <a:rPr lang="fr-CA" sz="1400" dirty="0"/>
              <a:t>Elle doit pouvoir répondre aux besoins des organismes du milieu, particulièrement ceux qui, à titre expérimental, de création, de production et de diffusion, peuvent être des partenaires de contenus et des générateurs de publics. La valorisation des arts numériques est une façon de se démarquer et de faire rayonner l’expertise des entreprises et des professionnels de Matane vers l’extérieur. </a:t>
            </a:r>
          </a:p>
          <a:p>
            <a:pPr marL="0" lvl="2" indent="0">
              <a:buNone/>
            </a:pPr>
            <a:r>
              <a:rPr lang="fr-CA" sz="1400" dirty="0"/>
              <a:t>Une </a:t>
            </a:r>
            <a:r>
              <a:rPr lang="fr-CA" sz="1400" b="1" dirty="0"/>
              <a:t>salle de type boîte noire s’avère la formule qui répond le mieux à cette polyvalence d’usage et de configuration </a:t>
            </a:r>
            <a:r>
              <a:rPr lang="fr-CA" sz="1400" dirty="0"/>
              <a:t>; tout en répondant aux standards requis pour des spectacles professionnels elle répondrait bien aux besoins des organismes du milieu qui ont clairement exprimé leur préférence.</a:t>
            </a:r>
          </a:p>
          <a:p>
            <a:pPr marL="0" lvl="2" indent="0">
              <a:buNone/>
            </a:pPr>
            <a:r>
              <a:rPr lang="fr-CA" sz="1400" dirty="0"/>
              <a:t>Elle pourrait être assortie d’espaces complémentaires qui renforcent cette polyvalence et les occasions de </a:t>
            </a:r>
            <a:r>
              <a:rPr lang="fr-CA" sz="1400" dirty="0" err="1"/>
              <a:t>cocréation</a:t>
            </a:r>
            <a:r>
              <a:rPr lang="fr-CA" sz="1400" dirty="0"/>
              <a:t> : lobby, loges, salle d’exposition, salles polyvalentes (lieux de répétition, de création, formation, réunions, etc.), coin bistro/terrasse, etc. Le Carré 150 à Victoriaville est un exemple réussi d’espaces mixtes et bien intégrés.  </a:t>
            </a:r>
          </a:p>
          <a:p>
            <a:pPr marL="0" lvl="2" indent="0">
              <a:buNone/>
            </a:pPr>
            <a:r>
              <a:rPr lang="fr-CA" sz="1400" dirty="0"/>
              <a:t>   </a:t>
            </a:r>
            <a:endParaRPr lang="fr-CA" dirty="0"/>
          </a:p>
          <a:p>
            <a:pPr lvl="2"/>
            <a:endParaRPr lang="fr-CA" dirty="0"/>
          </a:p>
          <a:p>
            <a:pPr lvl="2"/>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r>
              <a:rPr lang="fr-CA" dirty="0"/>
              <a:t> </a:t>
            </a:r>
          </a:p>
          <a:p>
            <a:pPr lvl="0"/>
            <a:r>
              <a:rPr lang="fr-CA" dirty="0"/>
              <a:t> </a:t>
            </a:r>
          </a:p>
          <a:p>
            <a:endParaRPr lang="fr-CA" dirty="0"/>
          </a:p>
        </p:txBody>
      </p:sp>
      <p:sp>
        <p:nvSpPr>
          <p:cNvPr id="5" name="Espace réservé du texte 4">
            <a:extLst>
              <a:ext uri="{FF2B5EF4-FFF2-40B4-BE49-F238E27FC236}">
                <a16:creationId xmlns="" xmlns:a16="http://schemas.microsoft.com/office/drawing/2014/main" id="{B2FDCADC-727B-42BB-A9C8-FE2AA5ABF5CC}"/>
              </a:ext>
            </a:extLst>
          </p:cNvPr>
          <p:cNvSpPr txBox="1">
            <a:spLocks/>
          </p:cNvSpPr>
          <p:nvPr>
            <p:custDataLst>
              <p:tags r:id="rId3"/>
            </p:custDataLst>
          </p:nvPr>
        </p:nvSpPr>
        <p:spPr>
          <a:xfrm>
            <a:off x="584607" y="1335145"/>
            <a:ext cx="9473793" cy="4860691"/>
          </a:xfrm>
          <a:prstGeom prst="rect">
            <a:avLst/>
          </a:prstGeom>
        </p:spPr>
        <p:txBody>
          <a:bodyPr vert="horz" lIns="0"/>
          <a:lstStyle>
            <a:lvl1pPr marL="0" indent="0" algn="l" defTabSz="502920" rtl="0" eaLnBrk="1" latinLnBrk="0" hangingPunct="1">
              <a:lnSpc>
                <a:spcPct val="110000"/>
              </a:lnSpc>
              <a:spcBef>
                <a:spcPts val="660"/>
              </a:spcBef>
              <a:spcAft>
                <a:spcPts val="660"/>
              </a:spcAft>
              <a:buClr>
                <a:srgbClr val="4F2D7F"/>
              </a:buClr>
              <a:buFont typeface="Wingdings" panose="05000000000000000000" pitchFamily="2" charset="2"/>
              <a:buNone/>
              <a:defRPr sz="1800" b="1" kern="1200">
                <a:solidFill>
                  <a:srgbClr val="00A7B5"/>
                </a:solidFill>
                <a:latin typeface="+mn-lt"/>
                <a:ea typeface="+mn-ea"/>
                <a:cs typeface="+mn-cs"/>
              </a:defRPr>
            </a:lvl1pPr>
            <a:lvl2pPr marL="0" indent="0" algn="l" defTabSz="502920" rtl="0" eaLnBrk="1" latinLnBrk="0" hangingPunct="1">
              <a:lnSpc>
                <a:spcPct val="110000"/>
              </a:lnSpc>
              <a:spcBef>
                <a:spcPts val="660"/>
              </a:spcBef>
              <a:spcAft>
                <a:spcPts val="660"/>
              </a:spcAft>
              <a:buClr>
                <a:srgbClr val="4F2D7F"/>
              </a:buClr>
              <a:buSzPct val="115000"/>
              <a:buFont typeface="Wingdings" panose="05000000000000000000" pitchFamily="2" charset="2"/>
              <a:buNone/>
              <a:defRPr sz="1700" kern="1200">
                <a:solidFill>
                  <a:schemeClr val="tx1"/>
                </a:solidFill>
                <a:latin typeface="+mn-lt"/>
                <a:ea typeface="+mn-ea"/>
                <a:cs typeface="+mn-cs"/>
              </a:defRPr>
            </a:lvl2pPr>
            <a:lvl3pPr marL="378937" indent="-378937" algn="l" defTabSz="502920" rtl="0" eaLnBrk="1" latinLnBrk="0" hangingPunct="1">
              <a:lnSpc>
                <a:spcPct val="110000"/>
              </a:lnSpc>
              <a:spcBef>
                <a:spcPts val="440"/>
              </a:spcBef>
              <a:spcAft>
                <a:spcPts val="440"/>
              </a:spcAft>
              <a:buClr>
                <a:srgbClr val="4F2D7F"/>
              </a:buClr>
              <a:buSzPct val="120000"/>
              <a:buFont typeface="Wingdings" panose="05000000000000000000" pitchFamily="2" charset="2"/>
              <a:buChar char="§"/>
              <a:defRPr sz="1700" kern="1200">
                <a:solidFill>
                  <a:schemeClr val="tx1"/>
                </a:solidFill>
                <a:latin typeface="+mn-lt"/>
                <a:ea typeface="+mn-ea"/>
                <a:cs typeface="+mn-cs"/>
              </a:defRPr>
            </a:lvl3pPr>
            <a:lvl4pPr marL="757873" indent="-378937" algn="l" defTabSz="502920" rtl="0" eaLnBrk="1" latinLnBrk="0" hangingPunct="1">
              <a:lnSpc>
                <a:spcPct val="110000"/>
              </a:lnSpc>
              <a:spcBef>
                <a:spcPts val="440"/>
              </a:spcBef>
              <a:spcAft>
                <a:spcPts val="440"/>
              </a:spcAft>
              <a:buClr>
                <a:srgbClr val="4F2D7F"/>
              </a:buClr>
              <a:buSzPct val="120000"/>
              <a:buFont typeface="Arial" panose="020B0604020202020204" pitchFamily="34" charset="0"/>
              <a:buChar char="•"/>
              <a:defRPr sz="1600" kern="1200">
                <a:solidFill>
                  <a:schemeClr val="tx1"/>
                </a:solidFill>
                <a:latin typeface="+mn-lt"/>
                <a:ea typeface="+mn-ea"/>
                <a:cs typeface="+mn-cs"/>
              </a:defRPr>
            </a:lvl4pPr>
            <a:lvl5pPr marL="1136809" indent="-378937" algn="l" defTabSz="502920" rtl="0" eaLnBrk="1" latinLnBrk="0" hangingPunct="1">
              <a:spcBef>
                <a:spcPts val="330"/>
              </a:spcBef>
              <a:spcAft>
                <a:spcPts val="330"/>
              </a:spcAft>
              <a:buClr>
                <a:srgbClr val="4F2D7F"/>
              </a:buClr>
              <a:buSzPct val="120000"/>
              <a:buFont typeface="Arial Narrow" panose="020B0606020202030204" pitchFamily="34" charset="0"/>
              <a:buChar char="–"/>
              <a:defRPr sz="1600" kern="1200">
                <a:solidFill>
                  <a:schemeClr val="tx1"/>
                </a:solidFill>
                <a:latin typeface="+mn-lt"/>
                <a:ea typeface="+mn-ea"/>
                <a:cs typeface="+mn-cs"/>
              </a:defRPr>
            </a:lvl5pPr>
            <a:lvl6pPr marL="2766060" indent="-251460" algn="l" defTabSz="502920" rtl="0" eaLnBrk="1" latinLnBrk="0" hangingPunct="1">
              <a:spcBef>
                <a:spcPct val="20000"/>
              </a:spcBef>
              <a:buFont typeface="Arial"/>
              <a:buChar char="•"/>
              <a:defRPr sz="2200" kern="1200">
                <a:solidFill>
                  <a:schemeClr val="tx1"/>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marL="0" marR="0" lvl="1" indent="0" algn="l" defTabSz="502920" rtl="0" eaLnBrk="1" fontAlgn="auto" latinLnBrk="0" hangingPunct="1">
              <a:lnSpc>
                <a:spcPct val="110000"/>
              </a:lnSpc>
              <a:spcBef>
                <a:spcPts val="660"/>
              </a:spcBef>
              <a:spcAft>
                <a:spcPts val="660"/>
              </a:spcAft>
              <a:buClr>
                <a:srgbClr val="4F2D7F"/>
              </a:buClr>
              <a:buSzPct val="115000"/>
              <a:buFont typeface="Wingdings" panose="05000000000000000000" pitchFamily="2" charset="2"/>
              <a:buNone/>
              <a:tabLst/>
              <a:defRPr/>
            </a:pPr>
            <a:r>
              <a:rPr kumimoji="0" lang="fr-CA" sz="1400" b="0" i="0" u="none" strike="noStrike" kern="1200" cap="none" spc="0" normalizeH="0" noProof="0" dirty="0">
                <a:ln>
                  <a:noFill/>
                </a:ln>
                <a:solidFill>
                  <a:schemeClr val="tx1"/>
                </a:solidFill>
                <a:effectLst/>
                <a:uLnTx/>
                <a:uFillTx/>
                <a:latin typeface="+mn-lt"/>
                <a:ea typeface="+mn-ea"/>
                <a:cs typeface="+mn-cs"/>
              </a:rPr>
              <a:t> </a:t>
            </a:r>
            <a:endParaRPr kumimoji="0" lang="fr-CA"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572095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smtClean="0"/>
              <a:t>DÉROULEMENT </a:t>
            </a:r>
            <a:endParaRPr lang="fr-CA" dirty="0"/>
          </a:p>
        </p:txBody>
      </p:sp>
      <p:sp>
        <p:nvSpPr>
          <p:cNvPr id="3" name="Espace réservé du texte 2"/>
          <p:cNvSpPr>
            <a:spLocks noGrp="1"/>
          </p:cNvSpPr>
          <p:nvPr>
            <p:ph type="body" sz="quarter" idx="11"/>
          </p:nvPr>
        </p:nvSpPr>
        <p:spPr/>
        <p:txBody>
          <a:bodyPr/>
          <a:lstStyle/>
          <a:p>
            <a:r>
              <a:rPr lang="fr-CA" dirty="0" smtClean="0"/>
              <a:t>Animateur : 									Robert Pelletier</a:t>
            </a:r>
          </a:p>
          <a:p>
            <a:r>
              <a:rPr lang="fr-CA" dirty="0" smtClean="0"/>
              <a:t>Mise en contexte : 							Jérôme Landry </a:t>
            </a:r>
          </a:p>
          <a:p>
            <a:r>
              <a:rPr lang="fr-CA" dirty="0" smtClean="0"/>
              <a:t>Présentation de l’étude : 						Sylvie Caron </a:t>
            </a:r>
          </a:p>
          <a:p>
            <a:r>
              <a:rPr lang="fr-CA" dirty="0" smtClean="0"/>
              <a:t>Prochaines étapes: 							Jérôme Landry </a:t>
            </a:r>
          </a:p>
          <a:p>
            <a:pPr algn="ctr"/>
            <a:r>
              <a:rPr lang="fr-CA" dirty="0" smtClean="0"/>
              <a:t>Pause </a:t>
            </a:r>
          </a:p>
          <a:p>
            <a:r>
              <a:rPr lang="fr-CA" dirty="0" smtClean="0"/>
              <a:t>Période de questions de la presse : 				Robert Pelletier</a:t>
            </a:r>
          </a:p>
          <a:p>
            <a:r>
              <a:rPr lang="fr-CA" dirty="0" smtClean="0"/>
              <a:t>Discussions par table et période de questions: 	Robert Pelletier</a:t>
            </a:r>
          </a:p>
          <a:p>
            <a:r>
              <a:rPr lang="fr-CA" dirty="0" smtClean="0"/>
              <a:t>1</a:t>
            </a:r>
            <a:r>
              <a:rPr lang="fr-CA" baseline="30000" dirty="0" smtClean="0"/>
              <a:t>e</a:t>
            </a:r>
            <a:r>
              <a:rPr lang="fr-CA" dirty="0" smtClean="0"/>
              <a:t> Période de questions/commentaires: 			Tour de table/tirage au sort</a:t>
            </a:r>
          </a:p>
          <a:p>
            <a:r>
              <a:rPr lang="fr-CA" dirty="0" smtClean="0"/>
              <a:t>2</a:t>
            </a:r>
            <a:r>
              <a:rPr lang="fr-CA" baseline="30000" dirty="0" smtClean="0"/>
              <a:t>e</a:t>
            </a:r>
            <a:r>
              <a:rPr lang="fr-CA" dirty="0" smtClean="0"/>
              <a:t> </a:t>
            </a:r>
            <a:r>
              <a:rPr lang="fr-CA" dirty="0"/>
              <a:t>Période de questions/commentaires: 	</a:t>
            </a:r>
            <a:r>
              <a:rPr lang="fr-CA" dirty="0" smtClean="0"/>
              <a:t>		Période libre </a:t>
            </a:r>
          </a:p>
          <a:p>
            <a:r>
              <a:rPr lang="fr-CA" dirty="0" smtClean="0"/>
              <a:t>Fin de l’assemblée et échanges non formels</a:t>
            </a:r>
          </a:p>
          <a:p>
            <a:r>
              <a:rPr lang="fr-CA" dirty="0">
                <a:hlinkClick r:id="rId2"/>
              </a:rPr>
              <a:t>http://</a:t>
            </a:r>
            <a:r>
              <a:rPr lang="fr-CA" dirty="0" smtClean="0">
                <a:hlinkClick r:id="rId2"/>
              </a:rPr>
              <a:t>www.ville.matane.qc.ca/vie-municipale/consultation-lieux-de-diffusion.html</a:t>
            </a:r>
            <a:r>
              <a:rPr lang="fr-CA" dirty="0" smtClean="0"/>
              <a:t> </a:t>
            </a:r>
            <a:endParaRPr lang="fr-CA" dirty="0"/>
          </a:p>
        </p:txBody>
      </p:sp>
    </p:spTree>
    <p:extLst>
      <p:ext uri="{BB962C8B-B14F-4D97-AF65-F5344CB8AC3E}">
        <p14:creationId xmlns:p14="http://schemas.microsoft.com/office/powerpoint/2010/main" val="1911044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p:txBody>
          <a:bodyPr/>
          <a:lstStyle/>
          <a:p>
            <a:r>
              <a:rPr lang="fr-CA"/>
              <a:t>Recommandations   </a:t>
            </a:r>
            <a:endParaRPr lang="fr-CA" dirty="0"/>
          </a:p>
        </p:txBody>
      </p:sp>
      <p:sp>
        <p:nvSpPr>
          <p:cNvPr id="2" name="Espace réservé du texte 1"/>
          <p:cNvSpPr>
            <a:spLocks noGrp="1"/>
          </p:cNvSpPr>
          <p:nvPr>
            <p:ph type="body" sz="quarter" idx="11"/>
            <p:custDataLst>
              <p:tags r:id="rId2"/>
            </p:custDataLst>
          </p:nvPr>
        </p:nvSpPr>
        <p:spPr>
          <a:xfrm>
            <a:off x="584607" y="1456563"/>
            <a:ext cx="8787993" cy="4860691"/>
          </a:xfrm>
        </p:spPr>
        <p:txBody>
          <a:bodyPr/>
          <a:lstStyle/>
          <a:p>
            <a:pPr marL="0" lvl="2" indent="0">
              <a:buNone/>
            </a:pPr>
            <a:r>
              <a:rPr lang="fr-CA" sz="1400" dirty="0"/>
              <a:t>Le choix d’une jauge de salle à 400 personnes implique de </a:t>
            </a:r>
            <a:r>
              <a:rPr lang="fr-CA" sz="1400" b="1" dirty="0"/>
              <a:t>sacrifier certaines grandes productions </a:t>
            </a:r>
            <a:r>
              <a:rPr lang="fr-CA" sz="1400" dirty="0"/>
              <a:t>pour miser davantage sur une richesse et une qualité de programmation favorisant une fréquentation plus élevée. </a:t>
            </a:r>
          </a:p>
          <a:p>
            <a:pPr marL="0" lvl="2" indent="0">
              <a:buNone/>
            </a:pPr>
            <a:r>
              <a:rPr lang="fr-CA" sz="1400" dirty="0"/>
              <a:t>Une </a:t>
            </a:r>
            <a:r>
              <a:rPr lang="fr-CA" sz="1400" b="1" dirty="0"/>
              <a:t>salle de type boîte noire permet de réduire les coûts </a:t>
            </a:r>
            <a:r>
              <a:rPr lang="fr-CA" sz="1400" dirty="0"/>
              <a:t>de projet et les risques financiers. Il s’agit d’une option qui pourrait plus facilement rallier les joueurs et la population.  </a:t>
            </a:r>
          </a:p>
          <a:p>
            <a:pPr marL="0" lvl="2" indent="0">
              <a:buNone/>
            </a:pPr>
            <a:r>
              <a:rPr lang="fr-CA" sz="1400" dirty="0"/>
              <a:t>Nous insistons sur le </a:t>
            </a:r>
            <a:r>
              <a:rPr lang="fr-CA" sz="1400" b="1" dirty="0"/>
              <a:t>caractère unique et expérientiel </a:t>
            </a:r>
            <a:r>
              <a:rPr lang="fr-CA" sz="1400" dirty="0"/>
              <a:t>que doit avoir la nouvelle salle </a:t>
            </a:r>
            <a:r>
              <a:rPr lang="fr-CA" sz="1400"/>
              <a:t>de spectacles, </a:t>
            </a:r>
            <a:r>
              <a:rPr lang="fr-CA" sz="1400" dirty="0"/>
              <a:t>Le centre-ville de Matane possède les caractéristiques de base pour recevoir un projet de pôle culturel et communautaire ouvert sur son milieu et en lien avec la dynamique commerciale. </a:t>
            </a:r>
          </a:p>
          <a:p>
            <a:pPr marL="0" lvl="2" indent="0">
              <a:buNone/>
            </a:pPr>
            <a:r>
              <a:rPr lang="fr-CA" sz="1400" dirty="0"/>
              <a:t>À l’instar de certains projets, comme le Carré 150 à Victoriaville qui a contribué à la </a:t>
            </a:r>
            <a:r>
              <a:rPr lang="fr-CA" sz="1400" b="1" dirty="0"/>
              <a:t>revitalisation d’un secteur </a:t>
            </a:r>
            <a:r>
              <a:rPr lang="fr-CA" sz="1400" dirty="0"/>
              <a:t>patrimonial de la ville, le projet de salle de spectacle donnerait une impulsion nouvelle à la vie culturelle, à la qualité de vie des gens et à l’attractivité de Matane.</a:t>
            </a:r>
          </a:p>
          <a:p>
            <a:pPr marL="0" lvl="2" indent="0">
              <a:buNone/>
            </a:pPr>
            <a:r>
              <a:rPr lang="fr-CA" sz="1400" dirty="0"/>
              <a:t>Nous pensons </a:t>
            </a:r>
            <a:r>
              <a:rPr lang="fr-CA" sz="1400" b="1" dirty="0"/>
              <a:t>qu’une salle de qualité supérieure, innovante et inspirante et une programmation variée permettrait d’attirer bon nombre de spectateurs, dynamisant ainsi le centre-ville</a:t>
            </a:r>
            <a:r>
              <a:rPr lang="fr-CA" sz="1400" dirty="0"/>
              <a:t>. Les marchés primaires et secondaires et potentiellement tertiaire touristique sont en mesure de supporter une telle offre, si elle est bien produite et suffisamment mise en marché.</a:t>
            </a:r>
          </a:p>
          <a:p>
            <a:pPr marL="0" lvl="2" indent="0">
              <a:buNone/>
            </a:pPr>
            <a:r>
              <a:rPr lang="fr-CA" sz="1400" dirty="0"/>
              <a:t>Bien sûr, une étude de faisabilité et une modélisation financière devront compléter les analyses. Mais le projet d’un pôle culturel au centre-ville doit être appuyé d’une vision forte et stimulante. Le leadership municipal est fondamental, à l’instar des autres projet similaires au Québec. Toutefois, ce projet devra être soutenu par les leaders de la ville. Un comité tripartite devrait voir le jour rapidement si la ville souhaite aller de l’avant avec le projet.</a:t>
            </a:r>
          </a:p>
          <a:p>
            <a:pPr lvl="2"/>
            <a:endParaRPr lang="fr-CA" sz="1400" dirty="0"/>
          </a:p>
          <a:p>
            <a:pPr lvl="2"/>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endParaRPr lang="fr-CA" dirty="0"/>
          </a:p>
          <a:p>
            <a:pPr lvl="1"/>
            <a:r>
              <a:rPr lang="fr-CA" dirty="0"/>
              <a:t> </a:t>
            </a:r>
          </a:p>
          <a:p>
            <a:pPr lvl="0"/>
            <a:r>
              <a:rPr lang="fr-CA" dirty="0"/>
              <a:t> </a:t>
            </a:r>
          </a:p>
          <a:p>
            <a:endParaRPr lang="fr-CA" dirty="0"/>
          </a:p>
        </p:txBody>
      </p:sp>
      <p:sp>
        <p:nvSpPr>
          <p:cNvPr id="5" name="Espace réservé du texte 4">
            <a:extLst>
              <a:ext uri="{FF2B5EF4-FFF2-40B4-BE49-F238E27FC236}">
                <a16:creationId xmlns="" xmlns:a16="http://schemas.microsoft.com/office/drawing/2014/main" id="{B2FDCADC-727B-42BB-A9C8-FE2AA5ABF5CC}"/>
              </a:ext>
            </a:extLst>
          </p:cNvPr>
          <p:cNvSpPr txBox="1">
            <a:spLocks/>
          </p:cNvSpPr>
          <p:nvPr>
            <p:custDataLst>
              <p:tags r:id="rId3"/>
            </p:custDataLst>
          </p:nvPr>
        </p:nvSpPr>
        <p:spPr>
          <a:xfrm>
            <a:off x="584607" y="1335145"/>
            <a:ext cx="9473793" cy="4860691"/>
          </a:xfrm>
          <a:prstGeom prst="rect">
            <a:avLst/>
          </a:prstGeom>
        </p:spPr>
        <p:txBody>
          <a:bodyPr vert="horz" lIns="0"/>
          <a:lstStyle>
            <a:lvl1pPr marL="0" indent="0" algn="l" defTabSz="502920" rtl="0" eaLnBrk="1" latinLnBrk="0" hangingPunct="1">
              <a:lnSpc>
                <a:spcPct val="110000"/>
              </a:lnSpc>
              <a:spcBef>
                <a:spcPts val="660"/>
              </a:spcBef>
              <a:spcAft>
                <a:spcPts val="660"/>
              </a:spcAft>
              <a:buClr>
                <a:srgbClr val="4F2D7F"/>
              </a:buClr>
              <a:buFont typeface="Wingdings" panose="05000000000000000000" pitchFamily="2" charset="2"/>
              <a:buNone/>
              <a:defRPr sz="1800" b="1" kern="1200">
                <a:solidFill>
                  <a:srgbClr val="00A7B5"/>
                </a:solidFill>
                <a:latin typeface="+mn-lt"/>
                <a:ea typeface="+mn-ea"/>
                <a:cs typeface="+mn-cs"/>
              </a:defRPr>
            </a:lvl1pPr>
            <a:lvl2pPr marL="0" indent="0" algn="l" defTabSz="502920" rtl="0" eaLnBrk="1" latinLnBrk="0" hangingPunct="1">
              <a:lnSpc>
                <a:spcPct val="110000"/>
              </a:lnSpc>
              <a:spcBef>
                <a:spcPts val="660"/>
              </a:spcBef>
              <a:spcAft>
                <a:spcPts val="660"/>
              </a:spcAft>
              <a:buClr>
                <a:srgbClr val="4F2D7F"/>
              </a:buClr>
              <a:buSzPct val="115000"/>
              <a:buFont typeface="Wingdings" panose="05000000000000000000" pitchFamily="2" charset="2"/>
              <a:buNone/>
              <a:defRPr sz="1700" kern="1200">
                <a:solidFill>
                  <a:schemeClr val="tx1"/>
                </a:solidFill>
                <a:latin typeface="+mn-lt"/>
                <a:ea typeface="+mn-ea"/>
                <a:cs typeface="+mn-cs"/>
              </a:defRPr>
            </a:lvl2pPr>
            <a:lvl3pPr marL="378937" indent="-378937" algn="l" defTabSz="502920" rtl="0" eaLnBrk="1" latinLnBrk="0" hangingPunct="1">
              <a:lnSpc>
                <a:spcPct val="110000"/>
              </a:lnSpc>
              <a:spcBef>
                <a:spcPts val="440"/>
              </a:spcBef>
              <a:spcAft>
                <a:spcPts val="440"/>
              </a:spcAft>
              <a:buClr>
                <a:srgbClr val="4F2D7F"/>
              </a:buClr>
              <a:buSzPct val="120000"/>
              <a:buFont typeface="Wingdings" panose="05000000000000000000" pitchFamily="2" charset="2"/>
              <a:buChar char="§"/>
              <a:defRPr sz="1700" kern="1200">
                <a:solidFill>
                  <a:schemeClr val="tx1"/>
                </a:solidFill>
                <a:latin typeface="+mn-lt"/>
                <a:ea typeface="+mn-ea"/>
                <a:cs typeface="+mn-cs"/>
              </a:defRPr>
            </a:lvl3pPr>
            <a:lvl4pPr marL="757873" indent="-378937" algn="l" defTabSz="502920" rtl="0" eaLnBrk="1" latinLnBrk="0" hangingPunct="1">
              <a:lnSpc>
                <a:spcPct val="110000"/>
              </a:lnSpc>
              <a:spcBef>
                <a:spcPts val="440"/>
              </a:spcBef>
              <a:spcAft>
                <a:spcPts val="440"/>
              </a:spcAft>
              <a:buClr>
                <a:srgbClr val="4F2D7F"/>
              </a:buClr>
              <a:buSzPct val="120000"/>
              <a:buFont typeface="Arial" panose="020B0604020202020204" pitchFamily="34" charset="0"/>
              <a:buChar char="•"/>
              <a:defRPr sz="1600" kern="1200">
                <a:solidFill>
                  <a:schemeClr val="tx1"/>
                </a:solidFill>
                <a:latin typeface="+mn-lt"/>
                <a:ea typeface="+mn-ea"/>
                <a:cs typeface="+mn-cs"/>
              </a:defRPr>
            </a:lvl4pPr>
            <a:lvl5pPr marL="1136809" indent="-378937" algn="l" defTabSz="502920" rtl="0" eaLnBrk="1" latinLnBrk="0" hangingPunct="1">
              <a:spcBef>
                <a:spcPts val="330"/>
              </a:spcBef>
              <a:spcAft>
                <a:spcPts val="330"/>
              </a:spcAft>
              <a:buClr>
                <a:srgbClr val="4F2D7F"/>
              </a:buClr>
              <a:buSzPct val="120000"/>
              <a:buFont typeface="Arial Narrow" panose="020B0606020202030204" pitchFamily="34" charset="0"/>
              <a:buChar char="–"/>
              <a:defRPr sz="1600" kern="1200">
                <a:solidFill>
                  <a:schemeClr val="tx1"/>
                </a:solidFill>
                <a:latin typeface="+mn-lt"/>
                <a:ea typeface="+mn-ea"/>
                <a:cs typeface="+mn-cs"/>
              </a:defRPr>
            </a:lvl5pPr>
            <a:lvl6pPr marL="2766060" indent="-251460" algn="l" defTabSz="502920" rtl="0" eaLnBrk="1" latinLnBrk="0" hangingPunct="1">
              <a:spcBef>
                <a:spcPct val="20000"/>
              </a:spcBef>
              <a:buFont typeface="Arial"/>
              <a:buChar char="•"/>
              <a:defRPr sz="2200" kern="1200">
                <a:solidFill>
                  <a:schemeClr val="tx1"/>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marL="0" marR="0" lvl="1" indent="0" algn="l" defTabSz="502920" rtl="0" eaLnBrk="1" fontAlgn="auto" latinLnBrk="0" hangingPunct="1">
              <a:lnSpc>
                <a:spcPct val="110000"/>
              </a:lnSpc>
              <a:spcBef>
                <a:spcPts val="660"/>
              </a:spcBef>
              <a:spcAft>
                <a:spcPts val="660"/>
              </a:spcAft>
              <a:buClr>
                <a:srgbClr val="4F2D7F"/>
              </a:buClr>
              <a:buSzPct val="115000"/>
              <a:buFont typeface="Wingdings" panose="05000000000000000000" pitchFamily="2" charset="2"/>
              <a:buNone/>
              <a:tabLst/>
              <a:defRPr/>
            </a:pPr>
            <a:r>
              <a:rPr kumimoji="0" lang="fr-CA" sz="1400" b="0" i="0" u="none" strike="noStrike" kern="1200" cap="none" spc="0" normalizeH="0" noProof="0" dirty="0">
                <a:ln>
                  <a:noFill/>
                </a:ln>
                <a:solidFill>
                  <a:schemeClr val="tx1"/>
                </a:solidFill>
                <a:effectLst/>
                <a:uLnTx/>
                <a:uFillTx/>
                <a:latin typeface="+mn-lt"/>
                <a:ea typeface="+mn-ea"/>
                <a:cs typeface="+mn-cs"/>
              </a:rPr>
              <a:t> </a:t>
            </a:r>
            <a:endParaRPr kumimoji="0" lang="fr-CA"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564114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smtClean="0"/>
              <a:t>LES PROCHAINES ÉTAPES (Jérôme Landry) </a:t>
            </a:r>
            <a:endParaRPr lang="fr-CA" dirty="0"/>
          </a:p>
        </p:txBody>
      </p:sp>
      <p:sp>
        <p:nvSpPr>
          <p:cNvPr id="3" name="Espace réservé du texte 2"/>
          <p:cNvSpPr>
            <a:spLocks noGrp="1"/>
          </p:cNvSpPr>
          <p:nvPr>
            <p:ph type="body" sz="quarter" idx="11"/>
          </p:nvPr>
        </p:nvSpPr>
        <p:spPr/>
        <p:txBody>
          <a:bodyPr/>
          <a:lstStyle/>
          <a:p>
            <a:pPr marL="285750" indent="-285750">
              <a:buFontTx/>
              <a:buChar char="-"/>
            </a:pPr>
            <a:r>
              <a:rPr lang="fr-CA" dirty="0" smtClean="0"/>
              <a:t>Le comité de travail intensifiera ses travaux </a:t>
            </a:r>
          </a:p>
          <a:p>
            <a:pPr marL="285750" indent="-285750">
              <a:buFontTx/>
              <a:buChar char="-"/>
            </a:pPr>
            <a:r>
              <a:rPr lang="fr-CA" dirty="0" smtClean="0"/>
              <a:t>Objectif : dépôt d’un projet au conseil municipal en décembre</a:t>
            </a:r>
          </a:p>
          <a:p>
            <a:pPr marL="1043623" lvl="3" indent="-285750">
              <a:buFontTx/>
              <a:buChar char="-"/>
            </a:pPr>
            <a:r>
              <a:rPr lang="fr-CA" dirty="0" smtClean="0"/>
              <a:t>Consultation – échange avec partenaires et population </a:t>
            </a:r>
          </a:p>
          <a:p>
            <a:pPr marL="1043623" lvl="3" indent="-285750">
              <a:buFontTx/>
              <a:buChar char="-"/>
            </a:pPr>
            <a:r>
              <a:rPr lang="fr-CA" dirty="0" smtClean="0"/>
              <a:t>Élaboration du projet – contenu </a:t>
            </a:r>
          </a:p>
          <a:p>
            <a:pPr marL="1043623" lvl="3" indent="-285750">
              <a:buFontTx/>
              <a:buChar char="-"/>
            </a:pPr>
            <a:r>
              <a:rPr lang="fr-CA" dirty="0" smtClean="0"/>
              <a:t>Financement  (entre 60 % à 70 % souhaité) </a:t>
            </a:r>
          </a:p>
          <a:p>
            <a:pPr marL="1043623" lvl="3" indent="-285750">
              <a:buFontTx/>
              <a:buChar char="-"/>
            </a:pPr>
            <a:r>
              <a:rPr lang="fr-CA" dirty="0" smtClean="0"/>
              <a:t>Localisation  </a:t>
            </a:r>
          </a:p>
          <a:p>
            <a:pPr marL="285750" indent="-285750">
              <a:buFontTx/>
              <a:buChar char="-"/>
            </a:pPr>
            <a:r>
              <a:rPr lang="fr-CA" dirty="0" smtClean="0"/>
              <a:t>En mode d’écoute continu sur le web </a:t>
            </a:r>
          </a:p>
          <a:p>
            <a:pPr marL="285750" indent="-285750">
              <a:buFontTx/>
              <a:buChar char="-"/>
            </a:pPr>
            <a:r>
              <a:rPr lang="fr-CA" dirty="0" smtClean="0"/>
              <a:t>En mode reddition de compte aux étapes importantes </a:t>
            </a:r>
          </a:p>
          <a:p>
            <a:pPr marL="285750" indent="-285750">
              <a:buFontTx/>
              <a:buChar char="-"/>
            </a:pPr>
            <a:r>
              <a:rPr lang="fr-CA" dirty="0" smtClean="0"/>
              <a:t>Vers une étude de faisabilité </a:t>
            </a:r>
          </a:p>
          <a:p>
            <a:pPr marL="285750" indent="-285750">
              <a:buFontTx/>
              <a:buChar char="-"/>
            </a:pPr>
            <a:r>
              <a:rPr lang="fr-CA" dirty="0" smtClean="0"/>
              <a:t>C’est le temps de s’unir pour réussir enfin ce projet </a:t>
            </a:r>
          </a:p>
          <a:p>
            <a:pPr marL="285750" indent="-285750">
              <a:buFontTx/>
              <a:buChar char="-"/>
            </a:pPr>
            <a:endParaRPr lang="fr-CA" dirty="0" smtClean="0"/>
          </a:p>
          <a:p>
            <a:pPr marL="285750" indent="-285750">
              <a:buFontTx/>
              <a:buChar char="-"/>
            </a:pPr>
            <a:endParaRPr lang="fr-CA" dirty="0"/>
          </a:p>
        </p:txBody>
      </p:sp>
    </p:spTree>
    <p:extLst>
      <p:ext uri="{BB962C8B-B14F-4D97-AF65-F5344CB8AC3E}">
        <p14:creationId xmlns:p14="http://schemas.microsoft.com/office/powerpoint/2010/main" val="2123962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810000" y="3810000"/>
            <a:ext cx="3881231" cy="2209800"/>
          </a:xfrm>
        </p:spPr>
        <p:txBody>
          <a:bodyPr>
            <a:normAutofit fontScale="90000"/>
          </a:bodyPr>
          <a:lstStyle/>
          <a:p>
            <a:r>
              <a:rPr lang="fr-CA" sz="3600" dirty="0" smtClean="0">
                <a:solidFill>
                  <a:schemeClr val="accent3"/>
                </a:solidFill>
              </a:rPr>
              <a:t/>
            </a:r>
            <a:br>
              <a:rPr lang="fr-CA" sz="3600" dirty="0" smtClean="0">
                <a:solidFill>
                  <a:schemeClr val="accent3"/>
                </a:solidFill>
              </a:rPr>
            </a:br>
            <a:r>
              <a:rPr lang="fr-CA" sz="3600" dirty="0">
                <a:solidFill>
                  <a:schemeClr val="accent3"/>
                </a:solidFill>
              </a:rPr>
              <a:t/>
            </a:r>
            <a:br>
              <a:rPr lang="fr-CA" sz="3600" dirty="0">
                <a:solidFill>
                  <a:schemeClr val="accent3"/>
                </a:solidFill>
              </a:rPr>
            </a:br>
            <a:r>
              <a:rPr lang="fr-CA" sz="3600" dirty="0" smtClean="0">
                <a:solidFill>
                  <a:schemeClr val="accent3"/>
                </a:solidFill>
              </a:rPr>
              <a:t/>
            </a:r>
            <a:br>
              <a:rPr lang="fr-CA" sz="3600" dirty="0" smtClean="0">
                <a:solidFill>
                  <a:schemeClr val="accent3"/>
                </a:solidFill>
              </a:rPr>
            </a:br>
            <a:r>
              <a:rPr lang="fr-CA" sz="3600" dirty="0">
                <a:solidFill>
                  <a:schemeClr val="accent3"/>
                </a:solidFill>
              </a:rPr>
              <a:t/>
            </a:r>
            <a:br>
              <a:rPr lang="fr-CA" sz="3600" dirty="0">
                <a:solidFill>
                  <a:schemeClr val="accent3"/>
                </a:solidFill>
              </a:rPr>
            </a:br>
            <a:r>
              <a:rPr lang="fr-CA" sz="3600" dirty="0" smtClean="0">
                <a:solidFill>
                  <a:schemeClr val="accent3"/>
                </a:solidFill>
              </a:rPr>
              <a:t/>
            </a:r>
            <a:br>
              <a:rPr lang="fr-CA" sz="3600" dirty="0" smtClean="0">
                <a:solidFill>
                  <a:schemeClr val="accent3"/>
                </a:solidFill>
              </a:rPr>
            </a:br>
            <a:r>
              <a:rPr lang="fr-CA" sz="3600" dirty="0" smtClean="0">
                <a:solidFill>
                  <a:schemeClr val="accent3"/>
                </a:solidFill>
              </a:rPr>
              <a:t/>
            </a:r>
            <a:br>
              <a:rPr lang="fr-CA" sz="3600" dirty="0" smtClean="0">
                <a:solidFill>
                  <a:schemeClr val="accent3"/>
                </a:solidFill>
              </a:rPr>
            </a:br>
            <a:r>
              <a:rPr lang="fr-CA" sz="3600" dirty="0">
                <a:solidFill>
                  <a:schemeClr val="accent3"/>
                </a:solidFill>
              </a:rPr>
              <a:t/>
            </a:r>
            <a:br>
              <a:rPr lang="fr-CA" sz="3600" dirty="0">
                <a:solidFill>
                  <a:schemeClr val="accent3"/>
                </a:solidFill>
              </a:rPr>
            </a:br>
            <a:r>
              <a:rPr lang="fr-CA" sz="3600" dirty="0" smtClean="0">
                <a:solidFill>
                  <a:schemeClr val="accent3"/>
                </a:solidFill>
              </a:rPr>
              <a:t/>
            </a:r>
            <a:br>
              <a:rPr lang="fr-CA" sz="3600" dirty="0" smtClean="0">
                <a:solidFill>
                  <a:schemeClr val="accent3"/>
                </a:solidFill>
              </a:rPr>
            </a:br>
            <a:r>
              <a:rPr lang="fr-CA" sz="3600" dirty="0" smtClean="0">
                <a:solidFill>
                  <a:schemeClr val="accent3"/>
                </a:solidFill>
              </a:rPr>
              <a:t>Des </a:t>
            </a:r>
            <a:r>
              <a:rPr lang="fr-CA" sz="3600" dirty="0">
                <a:solidFill>
                  <a:schemeClr val="accent3"/>
                </a:solidFill>
              </a:rPr>
              <a:t>questions </a:t>
            </a:r>
            <a:r>
              <a:rPr lang="fr-CA" sz="3600" dirty="0" smtClean="0">
                <a:solidFill>
                  <a:schemeClr val="accent3"/>
                </a:solidFill>
              </a:rPr>
              <a:t>?</a:t>
            </a:r>
            <a:br>
              <a:rPr lang="fr-CA" sz="3600" dirty="0" smtClean="0">
                <a:solidFill>
                  <a:schemeClr val="accent3"/>
                </a:solidFill>
              </a:rPr>
            </a:br>
            <a:r>
              <a:rPr lang="fr-CA" sz="3600" dirty="0" smtClean="0">
                <a:solidFill>
                  <a:schemeClr val="accent3"/>
                </a:solidFill>
              </a:rPr>
              <a:t>- Presse </a:t>
            </a:r>
            <a:br>
              <a:rPr lang="fr-CA" sz="3600" dirty="0" smtClean="0">
                <a:solidFill>
                  <a:schemeClr val="accent3"/>
                </a:solidFill>
              </a:rPr>
            </a:br>
            <a:r>
              <a:rPr lang="fr-CA" sz="3600" dirty="0" smtClean="0">
                <a:solidFill>
                  <a:schemeClr val="accent3"/>
                </a:solidFill>
              </a:rPr>
              <a:t/>
            </a:r>
            <a:br>
              <a:rPr lang="fr-CA" sz="3600" dirty="0" smtClean="0">
                <a:solidFill>
                  <a:schemeClr val="accent3"/>
                </a:solidFill>
              </a:rPr>
            </a:br>
            <a:r>
              <a:rPr lang="fr-CA" sz="3600" dirty="0" smtClean="0">
                <a:solidFill>
                  <a:schemeClr val="accent3"/>
                </a:solidFill>
              </a:rPr>
              <a:t>Discussions</a:t>
            </a:r>
            <a:br>
              <a:rPr lang="fr-CA" sz="3600" dirty="0" smtClean="0">
                <a:solidFill>
                  <a:schemeClr val="accent3"/>
                </a:solidFill>
              </a:rPr>
            </a:br>
            <a:r>
              <a:rPr lang="fr-CA" sz="3600" dirty="0">
                <a:solidFill>
                  <a:schemeClr val="accent3"/>
                </a:solidFill>
              </a:rPr>
              <a:t>Des questions ?</a:t>
            </a:r>
            <a:r>
              <a:rPr lang="fr-CA" sz="3600" dirty="0" smtClean="0">
                <a:solidFill>
                  <a:schemeClr val="accent3"/>
                </a:solidFill>
              </a:rPr>
              <a:t> </a:t>
            </a:r>
            <a:br>
              <a:rPr lang="fr-CA" sz="3600" dirty="0" smtClean="0">
                <a:solidFill>
                  <a:schemeClr val="accent3"/>
                </a:solidFill>
              </a:rPr>
            </a:br>
            <a:r>
              <a:rPr lang="fr-CA" sz="3600" dirty="0" smtClean="0">
                <a:solidFill>
                  <a:schemeClr val="accent3"/>
                </a:solidFill>
              </a:rPr>
              <a:t>- Invités  </a:t>
            </a:r>
            <a:endParaRPr lang="fr-CA" sz="3600" dirty="0">
              <a:solidFill>
                <a:schemeClr val="accent3"/>
              </a:solidFill>
            </a:endParaRPr>
          </a:p>
        </p:txBody>
      </p:sp>
    </p:spTree>
    <p:extLst>
      <p:ext uri="{BB962C8B-B14F-4D97-AF65-F5344CB8AC3E}">
        <p14:creationId xmlns:p14="http://schemas.microsoft.com/office/powerpoint/2010/main" val="266946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smtClean="0"/>
              <a:t>MISE EN CONTEXTE (Jérôme Landry) </a:t>
            </a:r>
            <a:endParaRPr lang="fr-CA" dirty="0"/>
          </a:p>
        </p:txBody>
      </p:sp>
      <p:sp>
        <p:nvSpPr>
          <p:cNvPr id="3" name="Espace réservé du texte 2"/>
          <p:cNvSpPr>
            <a:spLocks noGrp="1"/>
          </p:cNvSpPr>
          <p:nvPr>
            <p:ph type="body" sz="quarter" idx="11"/>
          </p:nvPr>
        </p:nvSpPr>
        <p:spPr/>
        <p:txBody>
          <a:bodyPr/>
          <a:lstStyle/>
          <a:p>
            <a:pPr marL="285750" indent="-285750">
              <a:buFontTx/>
              <a:buChar char="-"/>
            </a:pPr>
            <a:endParaRPr lang="fr-CA" dirty="0" smtClean="0"/>
          </a:p>
          <a:p>
            <a:pPr marL="285750" indent="-285750">
              <a:buFontTx/>
              <a:buChar char="-"/>
            </a:pPr>
            <a:endParaRPr lang="fr-CA" dirty="0"/>
          </a:p>
          <a:p>
            <a:pPr marL="285750" indent="-285750">
              <a:buFontTx/>
              <a:buChar char="-"/>
            </a:pPr>
            <a:endParaRPr lang="fr-CA" dirty="0" smtClean="0"/>
          </a:p>
          <a:p>
            <a:endParaRPr lang="fr-CA" dirty="0" smtClean="0"/>
          </a:p>
          <a:p>
            <a:pPr algn="ctr"/>
            <a:r>
              <a:rPr lang="fr-CA" sz="2400" dirty="0" smtClean="0"/>
              <a:t>Mise en contexte: 						Jérôme Landry</a:t>
            </a:r>
          </a:p>
          <a:p>
            <a:pPr algn="ctr"/>
            <a:r>
              <a:rPr lang="fr-CA" sz="2400" dirty="0" smtClean="0"/>
              <a:t>Étude de marché : 						Sylvie Caron </a:t>
            </a:r>
          </a:p>
          <a:p>
            <a:pPr marL="285750" indent="-285750">
              <a:buFontTx/>
              <a:buChar char="-"/>
            </a:pPr>
            <a:endParaRPr lang="fr-CA" dirty="0"/>
          </a:p>
        </p:txBody>
      </p:sp>
    </p:spTree>
    <p:extLst>
      <p:ext uri="{BB962C8B-B14F-4D97-AF65-F5344CB8AC3E}">
        <p14:creationId xmlns:p14="http://schemas.microsoft.com/office/powerpoint/2010/main" val="4197637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texte 2"/>
          <p:cNvSpPr>
            <a:spLocks noGrp="1"/>
          </p:cNvSpPr>
          <p:nvPr>
            <p:ph type="body" sz="quarter" idx="11"/>
          </p:nvPr>
        </p:nvSpPr>
        <p:spPr/>
        <p:txBody>
          <a:bodyPr/>
          <a:lstStyle/>
          <a:p>
            <a:endParaRPr lang="fr-CA" dirty="0"/>
          </a:p>
        </p:txBody>
      </p:sp>
      <p:pic>
        <p:nvPicPr>
          <p:cNvPr id="1026" name="Picture 2" descr="C:\Users\rpelletier\AppData\Local\Microsoft\Windows\Temporary Internet Files\Content.Outlook\VHOFDUKE\SALLE DE SPECTA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58400" cy="777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515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76200" y="3204243"/>
            <a:ext cx="5230650" cy="687372"/>
          </a:xfrm>
        </p:spPr>
        <p:txBody>
          <a:bodyPr/>
          <a:lstStyle/>
          <a:p>
            <a:pPr algn="ctr"/>
            <a:r>
              <a:rPr lang="fr-CA" sz="2700" dirty="0"/>
              <a:t>Projet de salle de spectacles</a:t>
            </a:r>
            <a:br>
              <a:rPr lang="fr-CA" sz="2700" dirty="0"/>
            </a:br>
            <a:r>
              <a:rPr lang="fr-CA" sz="2000" dirty="0"/>
              <a:t>Mise à jour de l’étude de marché</a:t>
            </a:r>
            <a:br>
              <a:rPr lang="fr-CA" sz="2000" dirty="0"/>
            </a:br>
            <a:r>
              <a:rPr lang="fr-CA" sz="2000" dirty="0"/>
              <a:t>et concept proposé </a:t>
            </a:r>
            <a:br>
              <a:rPr lang="fr-CA" sz="2000" dirty="0"/>
            </a:br>
            <a:r>
              <a:rPr lang="fr-CA" sz="2000" dirty="0"/>
              <a:t> </a:t>
            </a:r>
          </a:p>
        </p:txBody>
      </p:sp>
      <p:sp>
        <p:nvSpPr>
          <p:cNvPr id="2" name="Espace réservé du contenu 1"/>
          <p:cNvSpPr>
            <a:spLocks noGrp="1"/>
          </p:cNvSpPr>
          <p:nvPr>
            <p:ph type="body" sz="quarter" idx="12"/>
            <p:custDataLst>
              <p:tags r:id="rId2"/>
            </p:custDataLst>
          </p:nvPr>
        </p:nvSpPr>
        <p:spPr>
          <a:xfrm>
            <a:off x="494522" y="5181600"/>
            <a:ext cx="4377997" cy="1033525"/>
          </a:xfrm>
        </p:spPr>
        <p:txBody>
          <a:bodyPr/>
          <a:lstStyle/>
          <a:p>
            <a:r>
              <a:rPr lang="fr-FR" dirty="0">
                <a:solidFill>
                  <a:schemeClr val="bg1"/>
                </a:solidFill>
              </a:rPr>
              <a:t>Présenté à : Ville de Matane</a:t>
            </a:r>
          </a:p>
          <a:p>
            <a:r>
              <a:rPr lang="fr-FR" dirty="0">
                <a:solidFill>
                  <a:schemeClr val="bg1"/>
                </a:solidFill>
              </a:rPr>
              <a:t>Novembre 2017</a:t>
            </a:r>
          </a:p>
          <a:p>
            <a:endParaRPr lang="fr-FR" dirty="0"/>
          </a:p>
        </p:txBody>
      </p:sp>
      <p:sp>
        <p:nvSpPr>
          <p:cNvPr id="6" name="ZoneTexte 5"/>
          <p:cNvSpPr txBox="1"/>
          <p:nvPr>
            <p:custDataLst>
              <p:tags r:id="rId3"/>
            </p:custDataLst>
          </p:nvPr>
        </p:nvSpPr>
        <p:spPr>
          <a:xfrm>
            <a:off x="838200" y="3668233"/>
            <a:ext cx="3779327" cy="400110"/>
          </a:xfrm>
          <a:prstGeom prst="rect">
            <a:avLst/>
          </a:prstGeom>
          <a:noFill/>
        </p:spPr>
        <p:txBody>
          <a:bodyPr wrap="square" rtlCol="0">
            <a:spAutoFit/>
          </a:bodyPr>
          <a:lstStyle/>
          <a:p>
            <a:r>
              <a:rPr lang="fr-CA" sz="2000" dirty="0"/>
              <a:t>Présentation des conclusions</a:t>
            </a:r>
            <a:endParaRPr lang="fr-CA" sz="2000" dirty="0">
              <a:solidFill>
                <a:srgbClr val="FF0000"/>
              </a:solidFill>
            </a:endParaRPr>
          </a:p>
        </p:txBody>
      </p:sp>
      <p:pic>
        <p:nvPicPr>
          <p:cNvPr id="8" name="Espace réservé pour une image  7"/>
          <p:cNvPicPr>
            <a:picLocks noGrp="1" noChangeAspect="1"/>
          </p:cNvPicPr>
          <p:nvPr>
            <p:ph type="pic" sz="quarter" idx="11"/>
            <p:custDataLst>
              <p:tags r:id="rId4"/>
            </p:custDataLst>
          </p:nvPr>
        </p:nvPicPr>
        <p:blipFill>
          <a:blip r:embed="rId7">
            <a:extLst>
              <a:ext uri="{28A0092B-C50C-407E-A947-70E740481C1C}">
                <a14:useLocalDpi xmlns:a14="http://schemas.microsoft.com/office/drawing/2010/main" val="0"/>
              </a:ext>
            </a:extLst>
          </a:blip>
          <a:srcRect l="17774" r="17774"/>
          <a:stretch>
            <a:fillRect/>
          </a:stretch>
        </p:blipFill>
        <p:spPr/>
      </p:pic>
    </p:spTree>
    <p:extLst>
      <p:ext uri="{BB962C8B-B14F-4D97-AF65-F5344CB8AC3E}">
        <p14:creationId xmlns:p14="http://schemas.microsoft.com/office/powerpoint/2010/main" val="890413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dirty="0"/>
              <a:t>Plan de présentation </a:t>
            </a:r>
          </a:p>
        </p:txBody>
      </p:sp>
      <p:sp>
        <p:nvSpPr>
          <p:cNvPr id="14" name="Espace réservé du texte 13"/>
          <p:cNvSpPr>
            <a:spLocks noGrp="1"/>
          </p:cNvSpPr>
          <p:nvPr>
            <p:ph type="body" sz="quarter" idx="15"/>
            <p:custDataLst>
              <p:tags r:id="rId2"/>
            </p:custDataLst>
          </p:nvPr>
        </p:nvSpPr>
        <p:spPr>
          <a:xfrm>
            <a:off x="4953000" y="3124200"/>
            <a:ext cx="4572000" cy="2286000"/>
          </a:xfrm>
        </p:spPr>
        <p:txBody>
          <a:bodyPr/>
          <a:lstStyle/>
          <a:p>
            <a:pPr>
              <a:tabLst>
                <a:tab pos="4211638" algn="r"/>
              </a:tabLst>
            </a:pPr>
            <a:r>
              <a:rPr lang="fr-CA" dirty="0"/>
              <a:t>Introduction	</a:t>
            </a:r>
          </a:p>
          <a:p>
            <a:pPr>
              <a:tabLst>
                <a:tab pos="4211638" algn="r"/>
              </a:tabLst>
            </a:pPr>
            <a:r>
              <a:rPr lang="fr-CA" dirty="0"/>
              <a:t>Démarche de travail </a:t>
            </a:r>
          </a:p>
          <a:p>
            <a:pPr>
              <a:tabLst>
                <a:tab pos="4211638" algn="r"/>
              </a:tabLst>
            </a:pPr>
            <a:r>
              <a:rPr lang="fr-CA" dirty="0"/>
              <a:t>Constats stratégiques</a:t>
            </a:r>
          </a:p>
          <a:p>
            <a:pPr>
              <a:tabLst>
                <a:tab pos="4211638" algn="r"/>
              </a:tabLst>
            </a:pPr>
            <a:r>
              <a:rPr lang="fr-CA" dirty="0"/>
              <a:t>Recommandations</a:t>
            </a:r>
          </a:p>
          <a:p>
            <a:pPr>
              <a:tabLst>
                <a:tab pos="4211638" algn="r"/>
              </a:tabLst>
            </a:pPr>
            <a:r>
              <a:rPr lang="fr-CA" dirty="0"/>
              <a:t>Mise en œuvre</a:t>
            </a:r>
          </a:p>
          <a:p>
            <a:pPr>
              <a:tabLst>
                <a:tab pos="4211638" algn="r"/>
              </a:tabLst>
            </a:pPr>
            <a:r>
              <a:rPr lang="fr-CA" dirty="0"/>
              <a:t>Période de questions	</a:t>
            </a:r>
          </a:p>
          <a:p>
            <a:r>
              <a:rPr lang="fr-CA" dirty="0"/>
              <a:t>		</a:t>
            </a:r>
          </a:p>
        </p:txBody>
      </p:sp>
    </p:spTree>
    <p:extLst>
      <p:ext uri="{BB962C8B-B14F-4D97-AF65-F5344CB8AC3E}">
        <p14:creationId xmlns:p14="http://schemas.microsoft.com/office/powerpoint/2010/main" val="747206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custDataLst>
              <p:tags r:id="rId1"/>
            </p:custDataLst>
          </p:nvPr>
        </p:nvSpPr>
        <p:spPr/>
        <p:txBody>
          <a:bodyPr/>
          <a:lstStyle/>
          <a:p>
            <a:r>
              <a:rPr lang="fr-CA" dirty="0"/>
              <a:t>Mise en contexte </a:t>
            </a:r>
          </a:p>
        </p:txBody>
      </p:sp>
      <p:sp>
        <p:nvSpPr>
          <p:cNvPr id="6" name="Content Placeholder 2"/>
          <p:cNvSpPr>
            <a:spLocks noGrp="1"/>
          </p:cNvSpPr>
          <p:nvPr>
            <p:ph type="body" sz="quarter" idx="11"/>
            <p:custDataLst>
              <p:tags r:id="rId2"/>
            </p:custDataLst>
          </p:nvPr>
        </p:nvSpPr>
        <p:spPr>
          <a:xfrm>
            <a:off x="599861" y="1752600"/>
            <a:ext cx="8918367" cy="1403526"/>
          </a:xfrm>
          <a:prstGeom prst="rect">
            <a:avLst/>
          </a:prstGeom>
          <a:noFill/>
        </p:spPr>
        <p:txBody>
          <a:bodyPr wrap="square" lIns="0" tIns="0" rIns="0" bIns="0">
            <a:spAutoFit/>
          </a:bodyPr>
          <a:lstStyle>
            <a:lvl1pPr marL="0" indent="0">
              <a:spcBef>
                <a:spcPts val="440"/>
              </a:spcBef>
              <a:spcAft>
                <a:spcPts val="440"/>
              </a:spcAft>
              <a:buClr>
                <a:srgbClr val="491D76"/>
              </a:buClr>
              <a:buFont typeface="Wingdings" panose="05000000000000000000" pitchFamily="2" charset="2"/>
              <a:buNone/>
              <a:defRPr sz="1700" b="0">
                <a:solidFill>
                  <a:srgbClr val="3E3F40"/>
                </a:solidFill>
                <a:latin typeface="+mj-lt"/>
                <a:ea typeface="Verdana" pitchFamily="34" charset="0"/>
                <a:cs typeface="Arial"/>
              </a:defRPr>
            </a:lvl1pPr>
            <a:lvl2pPr marL="316072" indent="-316072">
              <a:spcBef>
                <a:spcPts val="440"/>
              </a:spcBef>
              <a:spcAft>
                <a:spcPts val="440"/>
              </a:spcAft>
              <a:buClr>
                <a:srgbClr val="491D76"/>
              </a:buClr>
              <a:buSzPct val="120000"/>
              <a:buFont typeface="Wingdings" panose="05000000000000000000" pitchFamily="2" charset="2"/>
              <a:buChar char="§"/>
              <a:defRPr sz="1700" b="0">
                <a:solidFill>
                  <a:srgbClr val="3E3F40"/>
                </a:solidFill>
                <a:latin typeface="+mj-lt"/>
                <a:ea typeface="Verdana" pitchFamily="34" charset="0"/>
                <a:cs typeface="Arial"/>
              </a:defRPr>
            </a:lvl2pPr>
            <a:lvl3pPr marL="630397" indent="-314325">
              <a:spcBef>
                <a:spcPts val="220"/>
              </a:spcBef>
              <a:spcAft>
                <a:spcPts val="220"/>
              </a:spcAft>
              <a:buClr>
                <a:srgbClr val="491D76"/>
              </a:buClr>
              <a:buSzPct val="120000"/>
              <a:buFont typeface="Arial" panose="020B0604020202020204" pitchFamily="34" charset="0"/>
              <a:buChar char="•"/>
              <a:defRPr sz="1700" b="0">
                <a:solidFill>
                  <a:srgbClr val="3E3F40"/>
                </a:solidFill>
                <a:latin typeface="+mj-lt"/>
                <a:ea typeface="Verdana" pitchFamily="34" charset="0"/>
                <a:cs typeface="Arial"/>
              </a:defRPr>
            </a:lvl3pPr>
            <a:lvl4pPr marL="944722" indent="-314325">
              <a:spcBef>
                <a:spcPts val="220"/>
              </a:spcBef>
              <a:spcAft>
                <a:spcPts val="220"/>
              </a:spcAft>
              <a:buClr>
                <a:srgbClr val="491D76"/>
              </a:buClr>
              <a:buSzPct val="120000"/>
              <a:buFont typeface="Arial Narrow" panose="020B0606020202030204" pitchFamily="34" charset="0"/>
              <a:buChar char="–"/>
              <a:tabLst>
                <a:tab pos="944722" algn="l"/>
              </a:tabLst>
              <a:defRPr lang="fr-CA" sz="1700" b="0" kern="1200" dirty="0" smtClean="0">
                <a:solidFill>
                  <a:srgbClr val="3E3F40"/>
                </a:solidFill>
                <a:latin typeface="+mj-lt"/>
                <a:ea typeface="Verdana" pitchFamily="34" charset="0"/>
                <a:cs typeface="Arial"/>
              </a:defRPr>
            </a:lvl4pPr>
            <a:lvl5pPr marL="1260793" indent="-316072">
              <a:spcBef>
                <a:spcPts val="220"/>
              </a:spcBef>
              <a:spcAft>
                <a:spcPts val="220"/>
              </a:spcAft>
              <a:buClr>
                <a:srgbClr val="491D76"/>
              </a:buClr>
              <a:buSzPct val="100000"/>
              <a:buFont typeface="Courier New" panose="02070309020205020404" pitchFamily="49" charset="0"/>
              <a:buChar char="o"/>
              <a:defRPr lang="fr-CA" sz="1700" b="0" kern="1200" dirty="0">
                <a:solidFill>
                  <a:srgbClr val="3E3F40"/>
                </a:solidFill>
                <a:latin typeface="+mj-lt"/>
                <a:ea typeface="Verdana" pitchFamily="34" charset="0"/>
                <a:cs typeface="Arial"/>
              </a:defRPr>
            </a:lvl5pPr>
            <a:lvl6pPr marL="1889443" indent="-380683">
              <a:buClr>
                <a:srgbClr val="491D76"/>
              </a:buClr>
              <a:buFont typeface="Wingdings" panose="05000000000000000000" pitchFamily="2" charset="2"/>
              <a:buChar char="v"/>
              <a:defRPr lang="fr-CA" sz="1320" b="0" kern="1200" dirty="0">
                <a:solidFill>
                  <a:srgbClr val="491D76"/>
                </a:solidFill>
                <a:latin typeface="+mj-lt"/>
                <a:ea typeface="Verdana" pitchFamily="34" charset="0"/>
                <a:cs typeface="Arial"/>
              </a:defRPr>
            </a:lvl6pPr>
          </a:lstStyle>
          <a:p>
            <a:pPr lvl="0">
              <a:spcAft>
                <a:spcPts val="0"/>
              </a:spcAft>
            </a:pPr>
            <a:r>
              <a:rPr lang="fr-CA" sz="1400" dirty="0"/>
              <a:t>Un comité de suivi pour la salle de spectacle, formé de représentants de la Ville de Matane et de Kaméléart, a été mis sur pied pour porter un regard nouveau, huit ans après la dernière étude. La nouvelle vision du projet doit favoriser une utilisation polyvalente, autant par les milieux culturels, communautaires et d’affaires que d’autres parties prenantes. Le concept doit pouvoir mettre en valeur les savoirs et expertises spécifiques à la région, notamment en imagerie numérique, tout en contribuant au rayonnement et à l’attractivité de la région de Matane. En outre, un emplacement au centre-ville pourrait mieux correspondre au positionnement recherché.</a:t>
            </a:r>
          </a:p>
        </p:txBody>
      </p:sp>
      <p:sp>
        <p:nvSpPr>
          <p:cNvPr id="4" name="Espace réservé du numéro de diapositive 3"/>
          <p:cNvSpPr>
            <a:spLocks noGrp="1"/>
          </p:cNvSpPr>
          <p:nvPr>
            <p:ph type="sldNum" sz="quarter" idx="4294967295"/>
            <p:custDataLst>
              <p:tags r:id="rId3"/>
            </p:custDataLst>
          </p:nvPr>
        </p:nvSpPr>
        <p:spPr>
          <a:xfrm>
            <a:off x="9477375" y="7021513"/>
            <a:ext cx="581025" cy="552450"/>
          </a:xfrm>
          <a:prstGeom prst="rect">
            <a:avLst/>
          </a:prstGeom>
        </p:spPr>
        <p:txBody>
          <a:bodyPr/>
          <a:lstStyle/>
          <a:p>
            <a:r>
              <a:rPr lang="fr-CA" dirty="0"/>
              <a:t> </a:t>
            </a:r>
            <a:fld id="{9241DF02-17DE-1B46-A34E-74765F418461}" type="slidenum">
              <a:rPr smtClean="0">
                <a:solidFill>
                  <a:schemeClr val="bg1"/>
                </a:solidFill>
              </a:rPr>
              <a:pPr/>
              <a:t>6</a:t>
            </a:fld>
            <a:endParaRPr dirty="0">
              <a:solidFill>
                <a:schemeClr val="bg1"/>
              </a:solidFill>
            </a:endParaRPr>
          </a:p>
        </p:txBody>
      </p:sp>
      <p:sp>
        <p:nvSpPr>
          <p:cNvPr id="7" name="Content Placeholder 2"/>
          <p:cNvSpPr txBox="1">
            <a:spLocks/>
          </p:cNvSpPr>
          <p:nvPr>
            <p:custDataLst>
              <p:tags r:id="rId4"/>
            </p:custDataLst>
          </p:nvPr>
        </p:nvSpPr>
        <p:spPr>
          <a:xfrm>
            <a:off x="610097" y="3276600"/>
            <a:ext cx="8918367" cy="5240866"/>
          </a:xfrm>
          <a:prstGeom prst="rect">
            <a:avLst/>
          </a:prstGeom>
        </p:spPr>
        <p:txBody>
          <a:bodyPr vert="horz" lIns="0"/>
          <a:lstStyle>
            <a:lvl1pPr marL="0" indent="0" algn="l" defTabSz="502920" rtl="0" eaLnBrk="1" latinLnBrk="0" hangingPunct="1">
              <a:lnSpc>
                <a:spcPct val="110000"/>
              </a:lnSpc>
              <a:spcBef>
                <a:spcPts val="440"/>
              </a:spcBef>
              <a:spcAft>
                <a:spcPts val="440"/>
              </a:spcAft>
              <a:buClr>
                <a:srgbClr val="491D76"/>
              </a:buClr>
              <a:buFont typeface="Wingdings" panose="05000000000000000000" pitchFamily="2" charset="2"/>
              <a:buNone/>
              <a:defRPr sz="1700" b="0" kern="1200">
                <a:solidFill>
                  <a:srgbClr val="3E3F40"/>
                </a:solidFill>
                <a:latin typeface="+mj-lt"/>
                <a:ea typeface="Verdana" pitchFamily="34" charset="0"/>
                <a:cs typeface="Arial"/>
              </a:defRPr>
            </a:lvl1pPr>
            <a:lvl2pPr marL="316072" indent="-316072" algn="l" defTabSz="502920" rtl="0" eaLnBrk="1" latinLnBrk="0" hangingPunct="1">
              <a:lnSpc>
                <a:spcPct val="110000"/>
              </a:lnSpc>
              <a:spcBef>
                <a:spcPts val="440"/>
              </a:spcBef>
              <a:spcAft>
                <a:spcPts val="440"/>
              </a:spcAft>
              <a:buClr>
                <a:srgbClr val="491D76"/>
              </a:buClr>
              <a:buSzPct val="120000"/>
              <a:buFont typeface="Wingdings" panose="05000000000000000000" pitchFamily="2" charset="2"/>
              <a:buChar char="§"/>
              <a:defRPr sz="1700" b="0" kern="1200">
                <a:solidFill>
                  <a:srgbClr val="3E3F40"/>
                </a:solidFill>
                <a:latin typeface="+mj-lt"/>
                <a:ea typeface="Verdana" pitchFamily="34" charset="0"/>
                <a:cs typeface="Arial"/>
              </a:defRPr>
            </a:lvl2pPr>
            <a:lvl3pPr marL="630397" indent="-314325" algn="l" defTabSz="502920" rtl="0" eaLnBrk="1" latinLnBrk="0" hangingPunct="1">
              <a:lnSpc>
                <a:spcPct val="110000"/>
              </a:lnSpc>
              <a:spcBef>
                <a:spcPts val="220"/>
              </a:spcBef>
              <a:spcAft>
                <a:spcPts val="220"/>
              </a:spcAft>
              <a:buClr>
                <a:srgbClr val="491D76"/>
              </a:buClr>
              <a:buSzPct val="120000"/>
              <a:buFont typeface="Arial" panose="020B0604020202020204" pitchFamily="34" charset="0"/>
              <a:buChar char="•"/>
              <a:defRPr sz="1700" b="0" kern="1200">
                <a:solidFill>
                  <a:srgbClr val="3E3F40"/>
                </a:solidFill>
                <a:latin typeface="+mj-lt"/>
                <a:ea typeface="Verdana" pitchFamily="34" charset="0"/>
                <a:cs typeface="Arial"/>
              </a:defRPr>
            </a:lvl3pPr>
            <a:lvl4pPr marL="944722" indent="-314325" algn="l" defTabSz="502920" rtl="0" eaLnBrk="1" latinLnBrk="0" hangingPunct="1">
              <a:lnSpc>
                <a:spcPct val="110000"/>
              </a:lnSpc>
              <a:spcBef>
                <a:spcPts val="220"/>
              </a:spcBef>
              <a:spcAft>
                <a:spcPts val="220"/>
              </a:spcAft>
              <a:buClr>
                <a:srgbClr val="491D76"/>
              </a:buClr>
              <a:buSzPct val="120000"/>
              <a:buFont typeface="Arial Narrow" panose="020B0606020202030204" pitchFamily="34" charset="0"/>
              <a:buChar char="–"/>
              <a:tabLst>
                <a:tab pos="944722" algn="l"/>
              </a:tabLst>
              <a:defRPr lang="fr-CA" sz="1700" b="0" kern="1200" dirty="0" smtClean="0">
                <a:solidFill>
                  <a:srgbClr val="3E3F40"/>
                </a:solidFill>
                <a:latin typeface="+mj-lt"/>
                <a:ea typeface="Verdana" pitchFamily="34" charset="0"/>
                <a:cs typeface="Arial"/>
              </a:defRPr>
            </a:lvl4pPr>
            <a:lvl5pPr marL="1260793" indent="-316072" algn="l" defTabSz="502920" rtl="0" eaLnBrk="1" latinLnBrk="0" hangingPunct="1">
              <a:spcBef>
                <a:spcPts val="220"/>
              </a:spcBef>
              <a:spcAft>
                <a:spcPts val="220"/>
              </a:spcAft>
              <a:buClr>
                <a:srgbClr val="491D76"/>
              </a:buClr>
              <a:buSzPct val="100000"/>
              <a:buFont typeface="Courier New" panose="02070309020205020404" pitchFamily="49" charset="0"/>
              <a:buChar char="o"/>
              <a:defRPr lang="fr-CA" sz="1700" b="0" kern="1200" dirty="0">
                <a:solidFill>
                  <a:srgbClr val="3E3F40"/>
                </a:solidFill>
                <a:latin typeface="+mj-lt"/>
                <a:ea typeface="Verdana" pitchFamily="34" charset="0"/>
                <a:cs typeface="Arial"/>
              </a:defRPr>
            </a:lvl5pPr>
            <a:lvl6pPr marL="1889443" indent="-380683" algn="l" defTabSz="502920" rtl="0" eaLnBrk="1" latinLnBrk="0" hangingPunct="1">
              <a:spcBef>
                <a:spcPct val="20000"/>
              </a:spcBef>
              <a:buClr>
                <a:srgbClr val="491D76"/>
              </a:buClr>
              <a:buFont typeface="Wingdings" panose="05000000000000000000" pitchFamily="2" charset="2"/>
              <a:buChar char="v"/>
              <a:defRPr lang="fr-CA" sz="1320" b="0" kern="1200" dirty="0">
                <a:solidFill>
                  <a:srgbClr val="491D76"/>
                </a:solidFill>
                <a:latin typeface="+mj-lt"/>
                <a:ea typeface="Verdana" pitchFamily="34" charset="0"/>
                <a:cs typeface="Arial"/>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r>
              <a:rPr lang="fr-CA" sz="1400" dirty="0"/>
              <a:t>Le comité de suivi a fait appel aux auteurs de l’étude* afin de procéder à une actualisation des données et des conditions du marché. Plus spécifiquement, le mandat a été confié à Raymond Chabot Grant Thornton (RCGT) afin de : </a:t>
            </a:r>
          </a:p>
          <a:p>
            <a:pPr lvl="1"/>
            <a:r>
              <a:rPr lang="fr-CA" sz="1400" dirty="0"/>
              <a:t>Mettre à jour les conditions du marché et de la demande pour les spectacles au</a:t>
            </a:r>
            <a:br>
              <a:rPr lang="fr-CA" sz="1400" dirty="0"/>
            </a:br>
            <a:r>
              <a:rPr lang="fr-CA" sz="1400" dirty="0"/>
              <a:t>Bas-Saint-Laurent/Gaspésie;</a:t>
            </a:r>
          </a:p>
          <a:p>
            <a:pPr lvl="1"/>
            <a:r>
              <a:rPr lang="fr-CA" sz="1400" dirty="0"/>
              <a:t>Évaluer les besoins du milieu en termes de lieux de diffusion, de création et de rassemblement;</a:t>
            </a:r>
          </a:p>
          <a:p>
            <a:pPr lvl="1"/>
            <a:r>
              <a:rPr lang="fr-CA" sz="1400" dirty="0"/>
              <a:t>Actualiser l’état des connaissances sur les salles de spectacles comparables;</a:t>
            </a:r>
          </a:p>
          <a:p>
            <a:pPr lvl="1"/>
            <a:r>
              <a:rPr lang="fr-CA" sz="1400" dirty="0"/>
              <a:t>Déterminer la capacité portante du marché et faire l’adéquation avec la jauge d’une salle de spectacles professionnels à Matane;</a:t>
            </a:r>
          </a:p>
          <a:p>
            <a:pPr lvl="1"/>
            <a:r>
              <a:rPr lang="fr-CA" sz="1400" dirty="0"/>
              <a:t>Adresser des recommandations quant au type de salle à l’italienne, boîte noire ou autre</a:t>
            </a:r>
            <a:r>
              <a:rPr lang="fr-CA" dirty="0"/>
              <a:t>. </a:t>
            </a:r>
          </a:p>
          <a:p>
            <a:endParaRPr lang="fr-CA" dirty="0"/>
          </a:p>
        </p:txBody>
      </p:sp>
      <p:sp>
        <p:nvSpPr>
          <p:cNvPr id="8" name="ZoneTexte 7"/>
          <p:cNvSpPr txBox="1"/>
          <p:nvPr>
            <p:custDataLst>
              <p:tags r:id="rId5"/>
            </p:custDataLst>
          </p:nvPr>
        </p:nvSpPr>
        <p:spPr>
          <a:xfrm>
            <a:off x="599860" y="6713736"/>
            <a:ext cx="7924800" cy="307777"/>
          </a:xfrm>
          <a:prstGeom prst="rect">
            <a:avLst/>
          </a:prstGeom>
          <a:noFill/>
        </p:spPr>
        <p:txBody>
          <a:bodyPr wrap="square" rtlCol="0">
            <a:spAutoFit/>
          </a:bodyPr>
          <a:lstStyle/>
          <a:p>
            <a:r>
              <a:rPr lang="fr-CA" sz="1400" i="1" dirty="0">
                <a:solidFill>
                  <a:srgbClr val="000000"/>
                </a:solidFill>
                <a:latin typeface="Arial" panose="020B0604020202020204" pitchFamily="34" charset="0"/>
                <a:cs typeface="Arial" panose="020B0604020202020204" pitchFamily="34" charset="0"/>
              </a:rPr>
              <a:t>* Le Groupe IBI-DAA, devenu Lemay Stratégies, a fait l’objet d’une acquisition par RCGT en 2017.</a:t>
            </a:r>
          </a:p>
        </p:txBody>
      </p:sp>
    </p:spTree>
    <p:extLst>
      <p:ext uri="{BB962C8B-B14F-4D97-AF65-F5344CB8AC3E}">
        <p14:creationId xmlns:p14="http://schemas.microsoft.com/office/powerpoint/2010/main" val="3365939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ZoneTexte 63"/>
          <p:cNvSpPr txBox="1"/>
          <p:nvPr>
            <p:custDataLst>
              <p:tags r:id="rId1"/>
            </p:custDataLst>
          </p:nvPr>
        </p:nvSpPr>
        <p:spPr>
          <a:xfrm>
            <a:off x="305820" y="1648050"/>
            <a:ext cx="701642" cy="515526"/>
          </a:xfrm>
          <a:prstGeom prst="rect">
            <a:avLst/>
          </a:prstGeom>
          <a:noFill/>
        </p:spPr>
        <p:txBody>
          <a:bodyPr wrap="square" lIns="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750" b="1" i="0" u="none" strike="noStrike" kern="0" cap="none" spc="0" normalizeH="0" baseline="0" noProof="0" dirty="0">
                <a:ln>
                  <a:noFill/>
                </a:ln>
                <a:solidFill>
                  <a:srgbClr val="33B9C4"/>
                </a:solidFill>
                <a:effectLst/>
                <a:uLnTx/>
                <a:uFillTx/>
                <a:latin typeface="+mj-lt"/>
                <a:ea typeface="ＭＳ 明朝" charset="-128"/>
              </a:rPr>
              <a:t>1</a:t>
            </a:r>
            <a:endParaRPr kumimoji="0" lang="fr-CA" sz="2750" b="1" i="0" u="none" strike="noStrike" kern="0" cap="none" spc="0" normalizeH="0" baseline="0" noProof="0" dirty="0">
              <a:ln>
                <a:noFill/>
              </a:ln>
              <a:solidFill>
                <a:srgbClr val="33B9C4"/>
              </a:solidFill>
              <a:effectLst/>
              <a:uLnTx/>
              <a:uFillTx/>
              <a:latin typeface="+mj-lt"/>
              <a:ea typeface="ＭＳ 明朝" charset="-128"/>
            </a:endParaRPr>
          </a:p>
        </p:txBody>
      </p:sp>
      <p:sp>
        <p:nvSpPr>
          <p:cNvPr id="60" name="ZoneTexte 59"/>
          <p:cNvSpPr txBox="1"/>
          <p:nvPr>
            <p:custDataLst>
              <p:tags r:id="rId2"/>
            </p:custDataLst>
          </p:nvPr>
        </p:nvSpPr>
        <p:spPr>
          <a:xfrm>
            <a:off x="2619482" y="1664639"/>
            <a:ext cx="701642" cy="515526"/>
          </a:xfrm>
          <a:prstGeom prst="rect">
            <a:avLst/>
          </a:prstGeom>
          <a:noFill/>
        </p:spPr>
        <p:txBody>
          <a:bodyPr wrap="square" lIns="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750" b="1" i="0" u="none" strike="noStrike" kern="0" cap="none" spc="0" normalizeH="0" baseline="0" noProof="0" dirty="0">
                <a:ln>
                  <a:noFill/>
                </a:ln>
                <a:solidFill>
                  <a:srgbClr val="33B9C4"/>
                </a:solidFill>
                <a:effectLst/>
                <a:uLnTx/>
                <a:uFillTx/>
                <a:latin typeface="+mj-lt"/>
                <a:ea typeface="ＭＳ 明朝" charset="-128"/>
              </a:rPr>
              <a:t>2</a:t>
            </a:r>
            <a:endParaRPr kumimoji="0" lang="fr-CA" sz="2750" b="1" i="0" u="none" strike="noStrike" kern="0" cap="none" spc="0" normalizeH="0" baseline="0" noProof="0" dirty="0">
              <a:ln>
                <a:noFill/>
              </a:ln>
              <a:solidFill>
                <a:srgbClr val="33B9C4"/>
              </a:solidFill>
              <a:effectLst/>
              <a:uLnTx/>
              <a:uFillTx/>
              <a:latin typeface="+mj-lt"/>
              <a:ea typeface="ＭＳ 明朝" charset="-128"/>
            </a:endParaRPr>
          </a:p>
        </p:txBody>
      </p:sp>
      <p:sp>
        <p:nvSpPr>
          <p:cNvPr id="62" name="ZoneTexte 61"/>
          <p:cNvSpPr txBox="1"/>
          <p:nvPr>
            <p:custDataLst>
              <p:tags r:id="rId3"/>
            </p:custDataLst>
          </p:nvPr>
        </p:nvSpPr>
        <p:spPr>
          <a:xfrm>
            <a:off x="4923697" y="1636384"/>
            <a:ext cx="701642" cy="515526"/>
          </a:xfrm>
          <a:prstGeom prst="rect">
            <a:avLst/>
          </a:prstGeom>
          <a:noFill/>
        </p:spPr>
        <p:txBody>
          <a:bodyPr wrap="square" lIns="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750" b="1" i="0" u="none" strike="noStrike" kern="0" cap="none" spc="0" normalizeH="0" baseline="0" noProof="0" dirty="0">
                <a:ln>
                  <a:noFill/>
                </a:ln>
                <a:solidFill>
                  <a:srgbClr val="33B9C4"/>
                </a:solidFill>
                <a:effectLst/>
                <a:uLnTx/>
                <a:uFillTx/>
                <a:latin typeface="+mj-lt"/>
                <a:ea typeface="ＭＳ 明朝" charset="-128"/>
              </a:rPr>
              <a:t>3</a:t>
            </a:r>
            <a:endParaRPr kumimoji="0" lang="fr-CA" sz="2750" b="1" i="0" u="none" strike="noStrike" kern="0" cap="none" spc="0" normalizeH="0" baseline="0" noProof="0" dirty="0">
              <a:ln>
                <a:noFill/>
              </a:ln>
              <a:solidFill>
                <a:srgbClr val="33B9C4"/>
              </a:solidFill>
              <a:effectLst/>
              <a:uLnTx/>
              <a:uFillTx/>
              <a:latin typeface="+mj-lt"/>
              <a:ea typeface="ＭＳ 明朝" charset="-128"/>
            </a:endParaRPr>
          </a:p>
        </p:txBody>
      </p:sp>
      <p:sp>
        <p:nvSpPr>
          <p:cNvPr id="85" name="ZoneTexte 84"/>
          <p:cNvSpPr txBox="1"/>
          <p:nvPr>
            <p:custDataLst>
              <p:tags r:id="rId4"/>
            </p:custDataLst>
          </p:nvPr>
        </p:nvSpPr>
        <p:spPr>
          <a:xfrm>
            <a:off x="7227912" y="1622416"/>
            <a:ext cx="701642" cy="515526"/>
          </a:xfrm>
          <a:prstGeom prst="rect">
            <a:avLst/>
          </a:prstGeom>
          <a:noFill/>
        </p:spPr>
        <p:txBody>
          <a:bodyPr wrap="square" lIns="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750" b="1" i="0" u="none" strike="noStrike" kern="0" cap="none" spc="0" normalizeH="0" baseline="0" noProof="0" dirty="0">
                <a:ln>
                  <a:noFill/>
                </a:ln>
                <a:solidFill>
                  <a:srgbClr val="33B9C4"/>
                </a:solidFill>
                <a:effectLst/>
                <a:uLnTx/>
                <a:uFillTx/>
                <a:latin typeface="+mj-lt"/>
                <a:ea typeface="ＭＳ 明朝" charset="-128"/>
              </a:rPr>
              <a:t>4</a:t>
            </a:r>
            <a:endParaRPr kumimoji="0" lang="fr-CA" sz="2750" b="1" i="0" u="none" strike="noStrike" kern="0" cap="none" spc="0" normalizeH="0" baseline="0" noProof="0" dirty="0">
              <a:ln>
                <a:noFill/>
              </a:ln>
              <a:solidFill>
                <a:srgbClr val="33B9C4"/>
              </a:solidFill>
              <a:effectLst/>
              <a:uLnTx/>
              <a:uFillTx/>
              <a:latin typeface="+mj-lt"/>
              <a:ea typeface="ＭＳ 明朝" charset="-128"/>
            </a:endParaRPr>
          </a:p>
        </p:txBody>
      </p:sp>
      <p:sp>
        <p:nvSpPr>
          <p:cNvPr id="91" name="ZoneTexte 90"/>
          <p:cNvSpPr txBox="1"/>
          <p:nvPr>
            <p:custDataLst>
              <p:tags r:id="rId5"/>
            </p:custDataLst>
          </p:nvPr>
        </p:nvSpPr>
        <p:spPr>
          <a:xfrm>
            <a:off x="310471" y="4461875"/>
            <a:ext cx="701642" cy="938719"/>
          </a:xfrm>
          <a:prstGeom prst="rect">
            <a:avLst/>
          </a:prstGeom>
          <a:noFill/>
        </p:spPr>
        <p:txBody>
          <a:bodyPr wrap="square" lIns="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750" b="1" i="0" u="none" strike="noStrike" kern="0" cap="none" spc="0" normalizeH="0" baseline="0" noProof="0" dirty="0">
                <a:ln>
                  <a:noFill/>
                </a:ln>
                <a:solidFill>
                  <a:srgbClr val="33B9C4"/>
                </a:solidFill>
                <a:effectLst/>
                <a:uLnTx/>
                <a:uFillTx/>
                <a:latin typeface="+mj-lt"/>
                <a:ea typeface="ＭＳ 明朝" charset="-128"/>
              </a:rPr>
              <a:t>5	</a:t>
            </a:r>
            <a:endParaRPr kumimoji="0" lang="fr-CA" sz="2750" b="1" i="0" u="none" strike="noStrike" kern="0" cap="none" spc="0" normalizeH="0" baseline="0" noProof="0" dirty="0">
              <a:ln>
                <a:noFill/>
              </a:ln>
              <a:solidFill>
                <a:srgbClr val="33B9C4"/>
              </a:solidFill>
              <a:effectLst/>
              <a:uLnTx/>
              <a:uFillTx/>
              <a:latin typeface="+mj-lt"/>
              <a:ea typeface="ＭＳ 明朝" charset="-128"/>
            </a:endParaRPr>
          </a:p>
        </p:txBody>
      </p:sp>
      <p:sp>
        <p:nvSpPr>
          <p:cNvPr id="92" name="ZoneTexte 91"/>
          <p:cNvSpPr txBox="1"/>
          <p:nvPr>
            <p:custDataLst>
              <p:tags r:id="rId6"/>
            </p:custDataLst>
          </p:nvPr>
        </p:nvSpPr>
        <p:spPr>
          <a:xfrm>
            <a:off x="2631639" y="4474384"/>
            <a:ext cx="693469" cy="515526"/>
          </a:xfrm>
          <a:prstGeom prst="rect">
            <a:avLst/>
          </a:prstGeom>
          <a:noFill/>
        </p:spPr>
        <p:txBody>
          <a:bodyPr wrap="square" lIns="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750" b="1" i="0" u="none" strike="noStrike" kern="0" cap="none" spc="0" normalizeH="0" baseline="0" noProof="0" dirty="0">
                <a:ln>
                  <a:noFill/>
                </a:ln>
                <a:solidFill>
                  <a:srgbClr val="33B9C4"/>
                </a:solidFill>
                <a:effectLst/>
                <a:uLnTx/>
                <a:uFillTx/>
                <a:latin typeface="+mj-lt"/>
                <a:ea typeface="ＭＳ 明朝" charset="-128"/>
              </a:rPr>
              <a:t>6</a:t>
            </a:r>
            <a:endParaRPr kumimoji="0" lang="fr-CA" sz="2750" b="1" i="0" u="none" strike="noStrike" kern="0" cap="none" spc="0" normalizeH="0" baseline="0" noProof="0" dirty="0">
              <a:ln>
                <a:noFill/>
              </a:ln>
              <a:solidFill>
                <a:srgbClr val="33B9C4"/>
              </a:solidFill>
              <a:effectLst/>
              <a:uLnTx/>
              <a:uFillTx/>
              <a:latin typeface="+mj-lt"/>
              <a:ea typeface="ＭＳ 明朝" charset="-128"/>
            </a:endParaRPr>
          </a:p>
        </p:txBody>
      </p:sp>
      <p:sp>
        <p:nvSpPr>
          <p:cNvPr id="47" name="Pentagone 46"/>
          <p:cNvSpPr/>
          <p:nvPr>
            <p:custDataLst>
              <p:tags r:id="rId7"/>
            </p:custDataLst>
          </p:nvPr>
        </p:nvSpPr>
        <p:spPr>
          <a:xfrm rot="5400000">
            <a:off x="725384" y="2564583"/>
            <a:ext cx="1678237" cy="2000429"/>
          </a:xfrm>
          <a:prstGeom prst="homePlate">
            <a:avLst>
              <a:gd name="adj" fmla="val 0"/>
            </a:avLst>
          </a:prstGeom>
          <a:solidFill>
            <a:schemeClr val="bg1"/>
          </a:solidFill>
          <a:ln w="9525">
            <a:solidFill>
              <a:srgbClr val="BBB6B7"/>
            </a:solidFill>
          </a:ln>
          <a:effectLst>
            <a:outerShdw blurRad="63500" sx="102000" sy="102000" algn="ctr" rotWithShape="0">
              <a:srgbClr val="BBB6B7"/>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vert="horz" rtlCol="0" anchor="t" anchorCtr="0"/>
          <a:lstStyle/>
          <a:p>
            <a:pPr marL="0" marR="0" lvl="0" indent="0" algn="ctr" defTabSz="914400" eaLnBrk="1" fontAlgn="auto" latinLnBrk="0" hangingPunct="1">
              <a:lnSpc>
                <a:spcPct val="100000"/>
              </a:lnSpc>
              <a:spcBef>
                <a:spcPts val="213"/>
              </a:spcBef>
              <a:spcAft>
                <a:spcPts val="213"/>
              </a:spcAft>
              <a:buClrTx/>
              <a:buSzTx/>
              <a:buFontTx/>
              <a:buNone/>
              <a:tabLst/>
              <a:defRPr/>
            </a:pPr>
            <a:endParaRPr kumimoji="0" lang="fr-CA" sz="1100" b="0" i="0" u="none" strike="noStrike" kern="0" cap="none" spc="0" normalizeH="0" baseline="0" noProof="0" dirty="0">
              <a:ln>
                <a:noFill/>
              </a:ln>
              <a:solidFill>
                <a:sysClr val="windowText" lastClr="000000"/>
              </a:solidFill>
              <a:effectLst/>
              <a:uLnTx/>
              <a:uFillTx/>
              <a:latin typeface="+mj-lt"/>
            </a:endParaRPr>
          </a:p>
        </p:txBody>
      </p:sp>
      <p:sp>
        <p:nvSpPr>
          <p:cNvPr id="61" name="Zone de texte 507"/>
          <p:cNvSpPr txBox="1"/>
          <p:nvPr>
            <p:custDataLst>
              <p:tags r:id="rId8"/>
            </p:custDataLst>
          </p:nvPr>
        </p:nvSpPr>
        <p:spPr>
          <a:xfrm>
            <a:off x="613510" y="2914912"/>
            <a:ext cx="1944412" cy="132704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48813" tIns="48813" rIns="29288" bIns="48813" numCol="1" spcCol="0" rtlCol="0" fromWordArt="0" anchor="t" anchorCtr="0" forceAA="0" compatLnSpc="1">
            <a:prstTxWarp prst="textNoShape">
              <a:avLst/>
            </a:prstTxWarp>
            <a:noAutofit/>
          </a:bodyPr>
          <a:lstStyle/>
          <a:p>
            <a:pPr marL="201961" indent="-171450" defTabSz="914400">
              <a:spcAft>
                <a:spcPts val="427"/>
              </a:spcAft>
              <a:buClr>
                <a:srgbClr val="4F2D7F"/>
              </a:buClr>
              <a:buSzPct val="120000"/>
              <a:buFont typeface="Wingdings" panose="05000000000000000000" pitchFamily="2" charset="2"/>
              <a:buChar char="§"/>
            </a:pPr>
            <a:r>
              <a:rPr lang="fr-CA" sz="1100" kern="0" dirty="0">
                <a:solidFill>
                  <a:schemeClr val="tx1"/>
                </a:solidFill>
                <a:latin typeface="+mj-lt"/>
                <a:ea typeface="ＭＳ 明朝" charset="-128"/>
              </a:rPr>
              <a:t>Discussion avec le comité de suivi</a:t>
            </a:r>
          </a:p>
          <a:p>
            <a:pPr marL="201961" indent="-171450" defTabSz="914400">
              <a:spcAft>
                <a:spcPts val="427"/>
              </a:spcAft>
              <a:buClr>
                <a:srgbClr val="4F2D7F"/>
              </a:buClr>
              <a:buSzPct val="120000"/>
              <a:buFont typeface="Wingdings" panose="05000000000000000000" pitchFamily="2" charset="2"/>
              <a:buChar char="§"/>
            </a:pPr>
            <a:r>
              <a:rPr lang="fr-CA" sz="1100" kern="0" dirty="0">
                <a:solidFill>
                  <a:schemeClr val="tx1"/>
                </a:solidFill>
                <a:latin typeface="+mj-lt"/>
                <a:ea typeface="ＭＳ 明朝" charset="-128"/>
              </a:rPr>
              <a:t>Vision et attentes</a:t>
            </a:r>
          </a:p>
          <a:p>
            <a:pPr marL="201961" indent="-171450" defTabSz="914400">
              <a:spcAft>
                <a:spcPts val="427"/>
              </a:spcAft>
              <a:buClr>
                <a:srgbClr val="4F2D7F"/>
              </a:buClr>
              <a:buSzPct val="120000"/>
              <a:buFont typeface="Wingdings" panose="05000000000000000000" pitchFamily="2" charset="2"/>
              <a:buChar char="§"/>
            </a:pPr>
            <a:r>
              <a:rPr lang="fr-CA" sz="1100" kern="0" dirty="0">
                <a:solidFill>
                  <a:schemeClr val="tx1"/>
                </a:solidFill>
                <a:latin typeface="+mj-lt"/>
                <a:ea typeface="ＭＳ 明朝" charset="-128"/>
              </a:rPr>
              <a:t>Modalités de la démarche</a:t>
            </a:r>
          </a:p>
          <a:p>
            <a:pPr marL="30511" marR="0" lvl="0" indent="0" defTabSz="914400" eaLnBrk="1" fontAlgn="auto" latinLnBrk="0" hangingPunct="1">
              <a:lnSpc>
                <a:spcPct val="100000"/>
              </a:lnSpc>
              <a:spcBef>
                <a:spcPts val="0"/>
              </a:spcBef>
              <a:spcAft>
                <a:spcPts val="427"/>
              </a:spcAft>
              <a:buClr>
                <a:srgbClr val="4F2D7F"/>
              </a:buClr>
              <a:buSzPct val="120000"/>
              <a:buFontTx/>
              <a:buNone/>
              <a:tabLst/>
              <a:defRPr/>
            </a:pPr>
            <a:endParaRPr kumimoji="0" lang="fr-CA" sz="1100" b="0" i="0" u="none" strike="noStrike" kern="0" cap="none" spc="0" normalizeH="0" baseline="0" noProof="0" dirty="0">
              <a:ln>
                <a:noFill/>
              </a:ln>
              <a:solidFill>
                <a:schemeClr val="tx1"/>
              </a:solidFill>
              <a:effectLst/>
              <a:uLnTx/>
              <a:uFillTx/>
              <a:latin typeface="+mj-lt"/>
              <a:ea typeface="ＭＳ 明朝" charset="-128"/>
            </a:endParaRPr>
          </a:p>
        </p:txBody>
      </p:sp>
      <p:sp>
        <p:nvSpPr>
          <p:cNvPr id="109" name="Pentagone 108"/>
          <p:cNvSpPr/>
          <p:nvPr>
            <p:custDataLst>
              <p:tags r:id="rId9"/>
            </p:custDataLst>
          </p:nvPr>
        </p:nvSpPr>
        <p:spPr>
          <a:xfrm rot="5400000">
            <a:off x="3039638" y="2562850"/>
            <a:ext cx="1669785" cy="1995443"/>
          </a:xfrm>
          <a:prstGeom prst="homePlate">
            <a:avLst>
              <a:gd name="adj" fmla="val 0"/>
            </a:avLst>
          </a:prstGeom>
          <a:solidFill>
            <a:schemeClr val="bg1"/>
          </a:solidFill>
          <a:ln w="9525">
            <a:solidFill>
              <a:srgbClr val="BBB6B7"/>
            </a:solidFill>
          </a:ln>
          <a:effectLst>
            <a:outerShdw blurRad="63500" sx="102000" sy="102000" algn="ctr" rotWithShape="0">
              <a:srgbClr val="BBB6B7"/>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vert="horz" rtlCol="0" anchor="t" anchorCtr="0"/>
          <a:lstStyle/>
          <a:p>
            <a:pPr marL="0" marR="0" lvl="0" indent="0" algn="ctr" defTabSz="914400" eaLnBrk="1" fontAlgn="auto" latinLnBrk="0" hangingPunct="1">
              <a:lnSpc>
                <a:spcPct val="100000"/>
              </a:lnSpc>
              <a:spcBef>
                <a:spcPts val="213"/>
              </a:spcBef>
              <a:spcAft>
                <a:spcPts val="213"/>
              </a:spcAft>
              <a:buClrTx/>
              <a:buSzTx/>
              <a:buFontTx/>
              <a:buNone/>
              <a:tabLst/>
              <a:defRPr/>
            </a:pPr>
            <a:endParaRPr kumimoji="0" lang="fr-CA" sz="1100" b="0" i="0" u="none" strike="noStrike" kern="0" cap="none" spc="0" normalizeH="0" baseline="0" noProof="0" dirty="0">
              <a:ln>
                <a:noFill/>
              </a:ln>
              <a:solidFill>
                <a:sysClr val="windowText" lastClr="000000"/>
              </a:solidFill>
              <a:effectLst/>
              <a:uLnTx/>
              <a:uFillTx/>
              <a:latin typeface="+mj-lt"/>
            </a:endParaRPr>
          </a:p>
        </p:txBody>
      </p:sp>
      <p:sp>
        <p:nvSpPr>
          <p:cNvPr id="110" name="Zone de texte 507"/>
          <p:cNvSpPr txBox="1"/>
          <p:nvPr>
            <p:custDataLst>
              <p:tags r:id="rId10"/>
            </p:custDataLst>
          </p:nvPr>
        </p:nvSpPr>
        <p:spPr>
          <a:xfrm>
            <a:off x="2875706" y="2914912"/>
            <a:ext cx="1988779" cy="127711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48813" tIns="48813" rIns="29288" bIns="48813" numCol="1" spcCol="0" rtlCol="0" fromWordArt="0" anchor="t" anchorCtr="0" forceAA="0" compatLnSpc="1">
            <a:prstTxWarp prst="textNoShape">
              <a:avLst/>
            </a:prstTxWarp>
            <a:noAutofit/>
          </a:bodyPr>
          <a:lstStyle/>
          <a:p>
            <a:pPr marL="201961" lvl="0" indent="-171450" defTabSz="914400">
              <a:spcAft>
                <a:spcPts val="427"/>
              </a:spcAft>
              <a:buClr>
                <a:srgbClr val="4F2D7F"/>
              </a:buClr>
              <a:buSzPct val="120000"/>
              <a:buFont typeface="Wingdings" panose="05000000000000000000" pitchFamily="2" charset="2"/>
              <a:buChar char="§"/>
            </a:pPr>
            <a:r>
              <a:rPr lang="fr-CA" sz="1100" kern="0" dirty="0">
                <a:solidFill>
                  <a:schemeClr val="tx1"/>
                </a:solidFill>
                <a:latin typeface="+mj-lt"/>
                <a:ea typeface="ＭＳ 明朝" charset="-128"/>
              </a:rPr>
              <a:t>Données sociodémographiques</a:t>
            </a:r>
          </a:p>
          <a:p>
            <a:pPr marL="201961" lvl="0" indent="-171450" defTabSz="914400">
              <a:spcAft>
                <a:spcPts val="427"/>
              </a:spcAft>
              <a:buClr>
                <a:srgbClr val="4F2D7F"/>
              </a:buClr>
              <a:buSzPct val="120000"/>
              <a:buFont typeface="Wingdings" panose="05000000000000000000" pitchFamily="2" charset="2"/>
              <a:buChar char="§"/>
            </a:pPr>
            <a:r>
              <a:rPr lang="fr-CA" sz="1100" kern="0" dirty="0">
                <a:solidFill>
                  <a:schemeClr val="tx1"/>
                </a:solidFill>
                <a:latin typeface="+mj-lt"/>
                <a:ea typeface="ＭＳ 明朝" charset="-128"/>
              </a:rPr>
              <a:t>Demande pour les spectacles au Bas-Saint-Laurent et en Gaspésie</a:t>
            </a:r>
          </a:p>
          <a:p>
            <a:pPr marL="201961" lvl="0" indent="-171450" defTabSz="914400">
              <a:spcAft>
                <a:spcPts val="427"/>
              </a:spcAft>
              <a:buClr>
                <a:srgbClr val="4F2D7F"/>
              </a:buClr>
              <a:buSzPct val="120000"/>
              <a:buFont typeface="Wingdings" panose="05000000000000000000" pitchFamily="2" charset="2"/>
              <a:buChar char="§"/>
            </a:pPr>
            <a:r>
              <a:rPr lang="fr-CA" sz="1100" kern="0" dirty="0">
                <a:solidFill>
                  <a:schemeClr val="tx1"/>
                </a:solidFill>
                <a:latin typeface="+mj-lt"/>
                <a:ea typeface="ＭＳ 明朝" charset="-128"/>
              </a:rPr>
              <a:t>Données du diffuseur Kaméléart</a:t>
            </a:r>
          </a:p>
          <a:p>
            <a:pPr marL="201961" marR="0" lvl="0" indent="-171450" defTabSz="914400" eaLnBrk="1" fontAlgn="auto" latinLnBrk="0" hangingPunct="1">
              <a:lnSpc>
                <a:spcPct val="100000"/>
              </a:lnSpc>
              <a:spcBef>
                <a:spcPts val="0"/>
              </a:spcBef>
              <a:spcAft>
                <a:spcPts val="427"/>
              </a:spcAft>
              <a:buClr>
                <a:srgbClr val="4F2D7F"/>
              </a:buClr>
              <a:buSzPct val="120000"/>
              <a:buFont typeface="Wingdings" panose="05000000000000000000" pitchFamily="2" charset="2"/>
              <a:buChar char="§"/>
              <a:tabLst/>
              <a:defRPr/>
            </a:pPr>
            <a:endParaRPr kumimoji="0" lang="fr-CA" sz="1100" b="0" i="0" u="none" strike="noStrike" kern="0" cap="none" spc="0" normalizeH="0" baseline="0" noProof="0" dirty="0">
              <a:ln>
                <a:noFill/>
              </a:ln>
              <a:solidFill>
                <a:schemeClr val="tx1"/>
              </a:solidFill>
              <a:effectLst/>
              <a:uLnTx/>
              <a:uFillTx/>
              <a:latin typeface="+mj-lt"/>
              <a:ea typeface="ＭＳ 明朝" charset="-128"/>
            </a:endParaRPr>
          </a:p>
        </p:txBody>
      </p:sp>
      <p:sp>
        <p:nvSpPr>
          <p:cNvPr id="112" name="Pentagone 111"/>
          <p:cNvSpPr/>
          <p:nvPr>
            <p:custDataLst>
              <p:tags r:id="rId11"/>
            </p:custDataLst>
          </p:nvPr>
        </p:nvSpPr>
        <p:spPr>
          <a:xfrm rot="5400000">
            <a:off x="5344766" y="2565347"/>
            <a:ext cx="1678236" cy="1998901"/>
          </a:xfrm>
          <a:prstGeom prst="homePlate">
            <a:avLst>
              <a:gd name="adj" fmla="val 0"/>
            </a:avLst>
          </a:prstGeom>
          <a:solidFill>
            <a:schemeClr val="bg1"/>
          </a:solidFill>
          <a:ln w="9525">
            <a:solidFill>
              <a:srgbClr val="BBB6B7"/>
            </a:solidFill>
          </a:ln>
          <a:effectLst>
            <a:outerShdw blurRad="63500" sx="102000" sy="102000" algn="ctr" rotWithShape="0">
              <a:srgbClr val="BBB6B7"/>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vert="horz" rtlCol="0" anchor="t" anchorCtr="0"/>
          <a:lstStyle/>
          <a:p>
            <a:pPr marL="0" marR="0" lvl="0" indent="0" algn="ctr" defTabSz="914400" eaLnBrk="1" fontAlgn="auto" latinLnBrk="0" hangingPunct="1">
              <a:lnSpc>
                <a:spcPct val="100000"/>
              </a:lnSpc>
              <a:spcBef>
                <a:spcPts val="213"/>
              </a:spcBef>
              <a:spcAft>
                <a:spcPts val="213"/>
              </a:spcAft>
              <a:buClrTx/>
              <a:buSzTx/>
              <a:buFontTx/>
              <a:buNone/>
              <a:tabLst/>
              <a:defRPr/>
            </a:pPr>
            <a:endParaRPr kumimoji="0" lang="fr-CA" sz="1100" b="0" i="0" u="none" strike="noStrike" kern="0" cap="none" spc="0" normalizeH="0" baseline="0" noProof="0" dirty="0">
              <a:ln>
                <a:noFill/>
              </a:ln>
              <a:solidFill>
                <a:sysClr val="windowText" lastClr="000000"/>
              </a:solidFill>
              <a:effectLst/>
              <a:uLnTx/>
              <a:uFillTx/>
              <a:latin typeface="+mj-lt"/>
            </a:endParaRPr>
          </a:p>
        </p:txBody>
      </p:sp>
      <p:sp>
        <p:nvSpPr>
          <p:cNvPr id="113" name="Zone de texte 507"/>
          <p:cNvSpPr txBox="1"/>
          <p:nvPr>
            <p:custDataLst>
              <p:tags r:id="rId12"/>
            </p:custDataLst>
          </p:nvPr>
        </p:nvSpPr>
        <p:spPr>
          <a:xfrm>
            <a:off x="5194488" y="2901715"/>
            <a:ext cx="1935019" cy="144313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48813" tIns="48813" rIns="29288" bIns="48813" numCol="1" spcCol="0" rtlCol="0" fromWordArt="0" anchor="t" anchorCtr="0" forceAA="0" compatLnSpc="1">
            <a:prstTxWarp prst="textNoShape">
              <a:avLst/>
            </a:prstTxWarp>
            <a:noAutofit/>
          </a:bodyPr>
          <a:lstStyle/>
          <a:p>
            <a:pPr marL="201961" marR="0" lvl="0" indent="-171450" defTabSz="914400" eaLnBrk="1" fontAlgn="auto" latinLnBrk="0" hangingPunct="1">
              <a:lnSpc>
                <a:spcPct val="100000"/>
              </a:lnSpc>
              <a:spcBef>
                <a:spcPts val="0"/>
              </a:spcBef>
              <a:spcAft>
                <a:spcPts val="427"/>
              </a:spcAft>
              <a:buClr>
                <a:srgbClr val="4F2D7F"/>
              </a:buClr>
              <a:buSzPct val="120000"/>
              <a:buFont typeface="Wingdings" panose="05000000000000000000" pitchFamily="2" charset="2"/>
              <a:buChar char="§"/>
              <a:tabLst/>
              <a:defRPr/>
            </a:pPr>
            <a:r>
              <a:rPr lang="fr-CA" sz="1100" kern="0" dirty="0">
                <a:solidFill>
                  <a:schemeClr val="tx1"/>
                </a:solidFill>
                <a:latin typeface="+mj-lt"/>
                <a:ea typeface="ＭＳ 明朝" charset="-128"/>
              </a:rPr>
              <a:t>Ville, conseil municipal, diffuseur Kaméléart, Ministère de la Culture et des Communications, Conseil des arts et des lettres du Québec</a:t>
            </a:r>
          </a:p>
          <a:p>
            <a:pPr marL="201961" marR="0" lvl="0" indent="-171450" defTabSz="914400" eaLnBrk="1" fontAlgn="auto" latinLnBrk="0" hangingPunct="1">
              <a:lnSpc>
                <a:spcPct val="100000"/>
              </a:lnSpc>
              <a:spcBef>
                <a:spcPts val="0"/>
              </a:spcBef>
              <a:spcAft>
                <a:spcPts val="427"/>
              </a:spcAft>
              <a:buClr>
                <a:srgbClr val="4F2D7F"/>
              </a:buClr>
              <a:buSzPct val="120000"/>
              <a:buFont typeface="Wingdings" panose="05000000000000000000" pitchFamily="2" charset="2"/>
              <a:buChar char="§"/>
              <a:tabLst/>
              <a:defRPr/>
            </a:pPr>
            <a:r>
              <a:rPr lang="fr-CA" sz="1100" kern="0" dirty="0">
                <a:solidFill>
                  <a:schemeClr val="tx1"/>
                </a:solidFill>
                <a:latin typeface="+mj-lt"/>
                <a:ea typeface="ＭＳ 明朝" charset="-128"/>
              </a:rPr>
              <a:t>Enquête organismes du milieu (n=30)</a:t>
            </a:r>
            <a:r>
              <a:rPr kumimoji="0" lang="fr-CA" sz="1100" b="0" i="0" u="none" strike="noStrike" kern="0" cap="none" spc="0" normalizeH="0" baseline="0" noProof="0" dirty="0">
                <a:ln>
                  <a:noFill/>
                </a:ln>
                <a:solidFill>
                  <a:schemeClr val="tx1"/>
                </a:solidFill>
                <a:effectLst/>
                <a:uLnTx/>
                <a:uFillTx/>
                <a:latin typeface="+mj-lt"/>
                <a:ea typeface="ＭＳ 明朝" charset="-128"/>
              </a:rPr>
              <a:t>		.</a:t>
            </a:r>
          </a:p>
        </p:txBody>
      </p:sp>
      <p:sp>
        <p:nvSpPr>
          <p:cNvPr id="118" name="Pentagone 117"/>
          <p:cNvSpPr/>
          <p:nvPr>
            <p:custDataLst>
              <p:tags r:id="rId13"/>
            </p:custDataLst>
          </p:nvPr>
        </p:nvSpPr>
        <p:spPr>
          <a:xfrm rot="5400000">
            <a:off x="5443650" y="2949818"/>
            <a:ext cx="1493555" cy="6681015"/>
          </a:xfrm>
          <a:prstGeom prst="homePlate">
            <a:avLst>
              <a:gd name="adj" fmla="val 0"/>
            </a:avLst>
          </a:prstGeom>
          <a:solidFill>
            <a:schemeClr val="bg1"/>
          </a:solidFill>
          <a:ln w="9525">
            <a:solidFill>
              <a:srgbClr val="BBB6B7"/>
            </a:solidFill>
          </a:ln>
          <a:effectLst>
            <a:outerShdw blurRad="63500" sx="102000" sy="102000" algn="ctr" rotWithShape="0">
              <a:srgbClr val="BBB6B7"/>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vert="horz" rtlCol="0" anchor="t" anchorCtr="0"/>
          <a:lstStyle/>
          <a:p>
            <a:pPr marL="0" marR="0" lvl="0" indent="0" algn="ctr" defTabSz="914400" eaLnBrk="1" fontAlgn="auto" latinLnBrk="0" hangingPunct="1">
              <a:lnSpc>
                <a:spcPct val="100000"/>
              </a:lnSpc>
              <a:spcBef>
                <a:spcPts val="213"/>
              </a:spcBef>
              <a:spcAft>
                <a:spcPts val="213"/>
              </a:spcAft>
              <a:buClrTx/>
              <a:buSzTx/>
              <a:buFontTx/>
              <a:buNone/>
              <a:tabLst/>
              <a:defRPr/>
            </a:pPr>
            <a:endParaRPr kumimoji="0" lang="fr-CA" sz="1100" b="0" i="0" u="none" strike="noStrike" kern="0" cap="none" spc="0" normalizeH="0" baseline="0" noProof="0" dirty="0">
              <a:ln>
                <a:noFill/>
              </a:ln>
              <a:solidFill>
                <a:srgbClr val="E9504F"/>
              </a:solidFill>
              <a:effectLst/>
              <a:uLnTx/>
              <a:uFillTx/>
              <a:latin typeface="+mj-lt"/>
            </a:endParaRPr>
          </a:p>
        </p:txBody>
      </p:sp>
      <p:sp>
        <p:nvSpPr>
          <p:cNvPr id="121" name="Rectangle 120"/>
          <p:cNvSpPr/>
          <p:nvPr>
            <p:custDataLst>
              <p:tags r:id="rId14"/>
            </p:custDataLst>
          </p:nvPr>
        </p:nvSpPr>
        <p:spPr>
          <a:xfrm>
            <a:off x="559849" y="2055776"/>
            <a:ext cx="1998073" cy="697180"/>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ctr" defTabSz="914400" eaLnBrk="1" fontAlgn="auto" latinLnBrk="0" hangingPunct="1">
              <a:lnSpc>
                <a:spcPct val="100000"/>
              </a:lnSpc>
              <a:spcBef>
                <a:spcPts val="0"/>
              </a:spcBef>
              <a:spcAft>
                <a:spcPts val="0"/>
              </a:spcAft>
              <a:buClrTx/>
              <a:buSzTx/>
              <a:buFontTx/>
              <a:buNone/>
              <a:tabLst/>
              <a:defRPr/>
            </a:pPr>
            <a:r>
              <a:rPr kumimoji="0" lang="fr-CA" sz="1320" b="1" i="0" u="none" strike="noStrike" kern="0" cap="none" spc="0" normalizeH="0" baseline="0" noProof="0" dirty="0">
                <a:ln>
                  <a:noFill/>
                </a:ln>
                <a:solidFill>
                  <a:schemeClr val="bg1"/>
                </a:solidFill>
                <a:effectLst/>
                <a:uLnTx/>
                <a:uFillTx/>
                <a:latin typeface="+mj-lt"/>
              </a:rPr>
              <a:t>Cadre de la démarche</a:t>
            </a:r>
          </a:p>
        </p:txBody>
      </p:sp>
      <p:sp>
        <p:nvSpPr>
          <p:cNvPr id="122" name="Rectangle 121"/>
          <p:cNvSpPr/>
          <p:nvPr>
            <p:custDataLst>
              <p:tags r:id="rId15"/>
            </p:custDataLst>
          </p:nvPr>
        </p:nvSpPr>
        <p:spPr>
          <a:xfrm>
            <a:off x="2869104" y="2055776"/>
            <a:ext cx="1995443" cy="704088"/>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20" b="1" i="0" u="none" strike="noStrike" kern="0" cap="none" spc="0" normalizeH="0" baseline="0" noProof="0" dirty="0">
                <a:ln>
                  <a:noFill/>
                </a:ln>
                <a:solidFill>
                  <a:schemeClr val="bg1"/>
                </a:solidFill>
                <a:effectLst/>
                <a:uLnTx/>
                <a:uFillTx/>
                <a:latin typeface="+mj-lt"/>
              </a:rPr>
              <a:t>Mise à jour</a:t>
            </a:r>
            <a:br>
              <a:rPr kumimoji="0" lang="fr-CA" sz="1320" b="1" i="0" u="none" strike="noStrike" kern="0" cap="none" spc="0" normalizeH="0" baseline="0" noProof="0" dirty="0">
                <a:ln>
                  <a:noFill/>
                </a:ln>
                <a:solidFill>
                  <a:schemeClr val="bg1"/>
                </a:solidFill>
                <a:effectLst/>
                <a:uLnTx/>
                <a:uFillTx/>
                <a:latin typeface="+mj-lt"/>
              </a:rPr>
            </a:br>
            <a:r>
              <a:rPr kumimoji="0" lang="fr-CA" sz="1320" b="1" i="0" u="none" strike="noStrike" kern="0" cap="none" spc="0" normalizeH="0" baseline="0" noProof="0" dirty="0">
                <a:ln>
                  <a:noFill/>
                </a:ln>
                <a:solidFill>
                  <a:schemeClr val="bg1"/>
                </a:solidFill>
                <a:effectLst/>
                <a:uLnTx/>
                <a:uFillTx/>
                <a:latin typeface="+mj-lt"/>
              </a:rPr>
              <a:t>des données existantes</a:t>
            </a:r>
          </a:p>
        </p:txBody>
      </p:sp>
      <p:sp>
        <p:nvSpPr>
          <p:cNvPr id="123" name="Rectangle 122"/>
          <p:cNvSpPr/>
          <p:nvPr>
            <p:custDataLst>
              <p:tags r:id="rId16"/>
            </p:custDataLst>
          </p:nvPr>
        </p:nvSpPr>
        <p:spPr>
          <a:xfrm>
            <a:off x="5188995" y="2029715"/>
            <a:ext cx="1995443" cy="704088"/>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CA" sz="1320" b="1" kern="0" dirty="0">
                <a:solidFill>
                  <a:schemeClr val="bg1"/>
                </a:solidFill>
                <a:latin typeface="+mj-lt"/>
              </a:rPr>
              <a:t>Consultation sur</a:t>
            </a:r>
            <a:br>
              <a:rPr lang="fr-CA" sz="1320" b="1" kern="0" dirty="0">
                <a:solidFill>
                  <a:schemeClr val="bg1"/>
                </a:solidFill>
                <a:latin typeface="+mj-lt"/>
              </a:rPr>
            </a:br>
            <a:r>
              <a:rPr lang="fr-CA" sz="1320" b="1" kern="0" dirty="0">
                <a:solidFill>
                  <a:schemeClr val="bg1"/>
                </a:solidFill>
                <a:latin typeface="+mj-lt"/>
              </a:rPr>
              <a:t>les besoins</a:t>
            </a:r>
            <a:endParaRPr kumimoji="0" lang="fr-CA" sz="1320" b="1" i="0" u="none" strike="noStrike" kern="0" cap="none" spc="0" normalizeH="0" baseline="0" noProof="0" dirty="0">
              <a:ln>
                <a:noFill/>
              </a:ln>
              <a:solidFill>
                <a:schemeClr val="bg1"/>
              </a:solidFill>
              <a:effectLst/>
              <a:uLnTx/>
              <a:uFillTx/>
              <a:latin typeface="+mj-lt"/>
            </a:endParaRPr>
          </a:p>
        </p:txBody>
      </p:sp>
      <p:sp>
        <p:nvSpPr>
          <p:cNvPr id="82" name="Pentagone 81"/>
          <p:cNvSpPr/>
          <p:nvPr>
            <p:custDataLst>
              <p:tags r:id="rId17"/>
            </p:custDataLst>
          </p:nvPr>
        </p:nvSpPr>
        <p:spPr>
          <a:xfrm rot="5400000">
            <a:off x="7679667" y="2565347"/>
            <a:ext cx="1678236" cy="1998901"/>
          </a:xfrm>
          <a:prstGeom prst="homePlate">
            <a:avLst>
              <a:gd name="adj" fmla="val 0"/>
            </a:avLst>
          </a:prstGeom>
          <a:solidFill>
            <a:schemeClr val="bg1"/>
          </a:solidFill>
          <a:ln w="9525">
            <a:solidFill>
              <a:srgbClr val="BBB6B7"/>
            </a:solidFill>
          </a:ln>
          <a:effectLst>
            <a:outerShdw blurRad="63500" sx="102000" sy="102000" algn="ctr" rotWithShape="0">
              <a:srgbClr val="BBB6B7"/>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vert="horz" rtlCol="0" anchor="t" anchorCtr="0"/>
          <a:lstStyle/>
          <a:p>
            <a:pPr marL="0" marR="0" lvl="0" indent="0" algn="ctr" defTabSz="914400" eaLnBrk="1" fontAlgn="auto" latinLnBrk="0" hangingPunct="1">
              <a:lnSpc>
                <a:spcPct val="100000"/>
              </a:lnSpc>
              <a:spcBef>
                <a:spcPts val="213"/>
              </a:spcBef>
              <a:spcAft>
                <a:spcPts val="213"/>
              </a:spcAft>
              <a:buClrTx/>
              <a:buSzTx/>
              <a:buFontTx/>
              <a:buNone/>
              <a:tabLst/>
              <a:defRPr/>
            </a:pPr>
            <a:endParaRPr kumimoji="0" lang="fr-CA" sz="1100" b="0" i="0" u="none" strike="noStrike" kern="0" cap="none" spc="0" normalizeH="0" baseline="0" noProof="0" dirty="0">
              <a:ln>
                <a:noFill/>
              </a:ln>
              <a:solidFill>
                <a:sysClr val="windowText" lastClr="000000"/>
              </a:solidFill>
              <a:effectLst/>
              <a:uLnTx/>
              <a:uFillTx/>
              <a:latin typeface="+mj-lt"/>
            </a:endParaRPr>
          </a:p>
        </p:txBody>
      </p:sp>
      <p:sp>
        <p:nvSpPr>
          <p:cNvPr id="83" name="Zone de texte 507"/>
          <p:cNvSpPr txBox="1"/>
          <p:nvPr>
            <p:custDataLst>
              <p:tags r:id="rId18"/>
            </p:custDataLst>
          </p:nvPr>
        </p:nvSpPr>
        <p:spPr>
          <a:xfrm>
            <a:off x="7564307" y="2747178"/>
            <a:ext cx="1952201" cy="159767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48813" tIns="48813" rIns="29288" bIns="48813" numCol="1" spcCol="0" rtlCol="0" fromWordArt="0" anchor="t" anchorCtr="0" forceAA="0" compatLnSpc="1">
            <a:prstTxWarp prst="textNoShape">
              <a:avLst/>
            </a:prstTxWarp>
            <a:noAutofit/>
          </a:bodyPr>
          <a:lstStyle/>
          <a:p>
            <a:pPr marL="30511" marR="0" lvl="0" defTabSz="914400" eaLnBrk="1" fontAlgn="auto" latinLnBrk="0" hangingPunct="1">
              <a:lnSpc>
                <a:spcPct val="100000"/>
              </a:lnSpc>
              <a:spcBef>
                <a:spcPts val="0"/>
              </a:spcBef>
              <a:spcAft>
                <a:spcPts val="427"/>
              </a:spcAft>
              <a:buClr>
                <a:srgbClr val="4F2D7F"/>
              </a:buClr>
              <a:buSzPct val="120000"/>
              <a:tabLst/>
              <a:defRPr/>
            </a:pPr>
            <a:r>
              <a:rPr lang="fr-CA" sz="1100" kern="0" noProof="0" dirty="0">
                <a:solidFill>
                  <a:schemeClr val="tx1"/>
                </a:solidFill>
                <a:ea typeface="ＭＳ 明朝" charset="-128"/>
              </a:rPr>
              <a:t>Salles de spectacles de : </a:t>
            </a:r>
          </a:p>
          <a:p>
            <a:pPr marL="201961" marR="0" lvl="0" indent="-171450" defTabSz="914400" eaLnBrk="1" fontAlgn="auto" latinLnBrk="0" hangingPunct="1">
              <a:lnSpc>
                <a:spcPct val="100000"/>
              </a:lnSpc>
              <a:spcBef>
                <a:spcPts val="0"/>
              </a:spcBef>
              <a:spcAft>
                <a:spcPts val="427"/>
              </a:spcAft>
              <a:buClr>
                <a:srgbClr val="4F2D7F"/>
              </a:buClr>
              <a:buSzPct val="120000"/>
              <a:buFont typeface="Wingdings" panose="05000000000000000000" pitchFamily="2" charset="2"/>
              <a:buChar char="§"/>
              <a:tabLst/>
              <a:defRPr/>
            </a:pPr>
            <a:r>
              <a:rPr lang="fr-CA" sz="1100" kern="0" noProof="0" dirty="0">
                <a:solidFill>
                  <a:schemeClr val="tx1"/>
                </a:solidFill>
                <a:ea typeface="ＭＳ 明朝" charset="-128"/>
              </a:rPr>
              <a:t>New-Richmond</a:t>
            </a:r>
          </a:p>
          <a:p>
            <a:pPr marL="201961" marR="0" lvl="0" indent="-171450" defTabSz="914400" eaLnBrk="1" fontAlgn="auto" latinLnBrk="0" hangingPunct="1">
              <a:lnSpc>
                <a:spcPct val="100000"/>
              </a:lnSpc>
              <a:spcBef>
                <a:spcPts val="0"/>
              </a:spcBef>
              <a:spcAft>
                <a:spcPts val="427"/>
              </a:spcAft>
              <a:buClr>
                <a:srgbClr val="4F2D7F"/>
              </a:buClr>
              <a:buSzPct val="120000"/>
              <a:buFont typeface="Wingdings" panose="05000000000000000000" pitchFamily="2" charset="2"/>
              <a:buChar char="§"/>
              <a:tabLst/>
              <a:defRPr/>
            </a:pPr>
            <a:r>
              <a:rPr kumimoji="0" lang="fr-CA" sz="1100" b="0" i="0" u="none" strike="noStrike" kern="0" cap="none" spc="0" normalizeH="0" baseline="0" noProof="0" dirty="0">
                <a:ln>
                  <a:noFill/>
                </a:ln>
                <a:solidFill>
                  <a:schemeClr val="tx1"/>
                </a:solidFill>
                <a:effectLst/>
                <a:uLnTx/>
                <a:uFillTx/>
                <a:ea typeface="ＭＳ 明朝" charset="-128"/>
              </a:rPr>
              <a:t>Amqui</a:t>
            </a:r>
          </a:p>
          <a:p>
            <a:pPr marL="201961" marR="0" lvl="0" indent="-171450" defTabSz="914400" eaLnBrk="1" fontAlgn="auto" latinLnBrk="0" hangingPunct="1">
              <a:lnSpc>
                <a:spcPct val="100000"/>
              </a:lnSpc>
              <a:spcBef>
                <a:spcPts val="0"/>
              </a:spcBef>
              <a:spcAft>
                <a:spcPts val="427"/>
              </a:spcAft>
              <a:buClr>
                <a:srgbClr val="4F2D7F"/>
              </a:buClr>
              <a:buSzPct val="120000"/>
              <a:buFont typeface="Wingdings" panose="05000000000000000000" pitchFamily="2" charset="2"/>
              <a:buChar char="§"/>
              <a:tabLst/>
              <a:defRPr/>
            </a:pPr>
            <a:r>
              <a:rPr lang="fr-CA" sz="1100" kern="0" dirty="0">
                <a:solidFill>
                  <a:schemeClr val="tx1"/>
                </a:solidFill>
                <a:ea typeface="ＭＳ 明朝" charset="-128"/>
              </a:rPr>
              <a:t>Témiscouata</a:t>
            </a:r>
          </a:p>
          <a:p>
            <a:pPr marL="201961" marR="0" lvl="0" indent="-171450" defTabSz="914400" eaLnBrk="1" fontAlgn="auto" latinLnBrk="0" hangingPunct="1">
              <a:lnSpc>
                <a:spcPct val="100000"/>
              </a:lnSpc>
              <a:spcBef>
                <a:spcPts val="0"/>
              </a:spcBef>
              <a:spcAft>
                <a:spcPts val="427"/>
              </a:spcAft>
              <a:buClr>
                <a:srgbClr val="4F2D7F"/>
              </a:buClr>
              <a:buSzPct val="120000"/>
              <a:buFont typeface="Wingdings" panose="05000000000000000000" pitchFamily="2" charset="2"/>
              <a:buChar char="§"/>
              <a:tabLst/>
              <a:defRPr/>
            </a:pPr>
            <a:r>
              <a:rPr kumimoji="0" lang="fr-CA" sz="1100" b="0" i="0" u="none" strike="noStrike" kern="0" cap="none" spc="0" normalizeH="0" baseline="0" noProof="0" dirty="0">
                <a:ln>
                  <a:noFill/>
                </a:ln>
                <a:solidFill>
                  <a:schemeClr val="tx1"/>
                </a:solidFill>
                <a:effectLst/>
                <a:uLnTx/>
                <a:uFillTx/>
                <a:ea typeface="ＭＳ 明朝" charset="-128"/>
              </a:rPr>
              <a:t>Amos</a:t>
            </a:r>
          </a:p>
          <a:p>
            <a:pPr marL="201961" marR="0" lvl="0" indent="-171450" defTabSz="914400" eaLnBrk="1" fontAlgn="auto" latinLnBrk="0" hangingPunct="1">
              <a:lnSpc>
                <a:spcPct val="100000"/>
              </a:lnSpc>
              <a:spcBef>
                <a:spcPts val="0"/>
              </a:spcBef>
              <a:spcAft>
                <a:spcPts val="427"/>
              </a:spcAft>
              <a:buClr>
                <a:srgbClr val="4F2D7F"/>
              </a:buClr>
              <a:buSzPct val="120000"/>
              <a:buFont typeface="Wingdings" panose="05000000000000000000" pitchFamily="2" charset="2"/>
              <a:buChar char="§"/>
              <a:tabLst/>
              <a:defRPr/>
            </a:pPr>
            <a:r>
              <a:rPr lang="fr-CA" sz="1100" kern="0" dirty="0">
                <a:solidFill>
                  <a:schemeClr val="tx1"/>
                </a:solidFill>
                <a:ea typeface="ＭＳ 明朝" charset="-128"/>
              </a:rPr>
              <a:t>Port-Cartier</a:t>
            </a:r>
            <a:endParaRPr kumimoji="0" lang="fr-CA" sz="1100" b="0" i="0" u="none" strike="noStrike" kern="0" cap="none" spc="0" normalizeH="0" baseline="0" noProof="0" dirty="0">
              <a:ln>
                <a:noFill/>
              </a:ln>
              <a:solidFill>
                <a:schemeClr val="tx1"/>
              </a:solidFill>
              <a:effectLst/>
              <a:uLnTx/>
              <a:uFillTx/>
              <a:ea typeface="ＭＳ 明朝" charset="-128"/>
            </a:endParaRPr>
          </a:p>
        </p:txBody>
      </p:sp>
      <p:sp>
        <p:nvSpPr>
          <p:cNvPr id="84" name="Rectangle 83"/>
          <p:cNvSpPr/>
          <p:nvPr>
            <p:custDataLst>
              <p:tags r:id="rId19"/>
            </p:custDataLst>
          </p:nvPr>
        </p:nvSpPr>
        <p:spPr>
          <a:xfrm>
            <a:off x="7521065" y="2029715"/>
            <a:ext cx="1995443" cy="704088"/>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20" b="1" i="0" u="none" strike="noStrike" kern="0" cap="none" spc="0" normalizeH="0" baseline="0" noProof="0" dirty="0">
                <a:ln>
                  <a:noFill/>
                </a:ln>
                <a:solidFill>
                  <a:schemeClr val="bg1"/>
                </a:solidFill>
                <a:effectLst/>
                <a:uLnTx/>
                <a:uFillTx/>
              </a:rPr>
              <a:t>Analyse de  comparables </a:t>
            </a:r>
          </a:p>
        </p:txBody>
      </p:sp>
      <p:sp>
        <p:nvSpPr>
          <p:cNvPr id="86" name="Pentagone 85"/>
          <p:cNvSpPr/>
          <p:nvPr>
            <p:custDataLst>
              <p:tags r:id="rId20"/>
            </p:custDataLst>
          </p:nvPr>
        </p:nvSpPr>
        <p:spPr>
          <a:xfrm rot="5400000">
            <a:off x="822890" y="5319409"/>
            <a:ext cx="1493557" cy="2000492"/>
          </a:xfrm>
          <a:prstGeom prst="homePlate">
            <a:avLst>
              <a:gd name="adj" fmla="val 0"/>
            </a:avLst>
          </a:prstGeom>
          <a:solidFill>
            <a:schemeClr val="bg1"/>
          </a:solidFill>
          <a:ln w="9525">
            <a:solidFill>
              <a:srgbClr val="BBB6B7"/>
            </a:solidFill>
          </a:ln>
          <a:effectLst>
            <a:outerShdw blurRad="63500" sx="102000" sy="102000" algn="ctr" rotWithShape="0">
              <a:srgbClr val="BBB6B7"/>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vert="horz" rtlCol="0" anchor="t" anchorCtr="0"/>
          <a:lstStyle/>
          <a:p>
            <a:pPr marL="0" marR="0" lvl="0" indent="0" algn="ctr" defTabSz="914400" eaLnBrk="1" fontAlgn="auto" latinLnBrk="0" hangingPunct="1">
              <a:lnSpc>
                <a:spcPct val="100000"/>
              </a:lnSpc>
              <a:spcBef>
                <a:spcPts val="213"/>
              </a:spcBef>
              <a:spcAft>
                <a:spcPts val="213"/>
              </a:spcAft>
              <a:buClrTx/>
              <a:buSzTx/>
              <a:buFontTx/>
              <a:buNone/>
              <a:tabLst/>
              <a:defRPr/>
            </a:pPr>
            <a:endParaRPr kumimoji="0" lang="fr-CA" sz="1100" b="0" i="0" u="none" strike="noStrike" kern="0" cap="none" spc="0" normalizeH="0" baseline="0" noProof="0" dirty="0">
              <a:ln>
                <a:noFill/>
              </a:ln>
              <a:solidFill>
                <a:srgbClr val="E9504F"/>
              </a:solidFill>
              <a:effectLst/>
              <a:uLnTx/>
              <a:uFillTx/>
              <a:latin typeface="+mj-lt"/>
            </a:endParaRPr>
          </a:p>
        </p:txBody>
      </p:sp>
      <p:sp>
        <p:nvSpPr>
          <p:cNvPr id="87" name="Zone de texte 507"/>
          <p:cNvSpPr txBox="1"/>
          <p:nvPr>
            <p:custDataLst>
              <p:tags r:id="rId21"/>
            </p:custDataLst>
          </p:nvPr>
        </p:nvSpPr>
        <p:spPr>
          <a:xfrm>
            <a:off x="599864" y="5748771"/>
            <a:ext cx="1925881" cy="11160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48813" tIns="48813" rIns="29288" bIns="48813" numCol="1" spcCol="0" rtlCol="0" fromWordArt="0" anchor="t" anchorCtr="0" forceAA="0" compatLnSpc="1">
            <a:prstTxWarp prst="textNoShape">
              <a:avLst/>
            </a:prstTxWarp>
            <a:noAutofit/>
          </a:bodyPr>
          <a:lstStyle/>
          <a:p>
            <a:pPr marL="201961" marR="0" lvl="0" indent="-171450" defTabSz="914400" eaLnBrk="1" fontAlgn="auto" latinLnBrk="0" hangingPunct="1">
              <a:lnSpc>
                <a:spcPct val="100000"/>
              </a:lnSpc>
              <a:spcBef>
                <a:spcPts val="0"/>
              </a:spcBef>
              <a:spcAft>
                <a:spcPts val="427"/>
              </a:spcAft>
              <a:buClr>
                <a:srgbClr val="4F2D7F"/>
              </a:buClr>
              <a:buSzPct val="120000"/>
              <a:buFont typeface="Arial" panose="020B0604020202020204" pitchFamily="34" charset="0"/>
              <a:buChar char="•"/>
              <a:tabLst/>
              <a:defRPr/>
            </a:pPr>
            <a:r>
              <a:rPr kumimoji="0" lang="fr-CA" sz="1100" b="0" i="0" u="none" strike="noStrike" kern="0" cap="none" spc="0" normalizeH="0" baseline="0" noProof="0" dirty="0">
                <a:ln>
                  <a:noFill/>
                </a:ln>
                <a:solidFill>
                  <a:schemeClr val="tx1"/>
                </a:solidFill>
                <a:effectLst/>
                <a:uLnTx/>
                <a:uFillTx/>
                <a:latin typeface="+mj-lt"/>
                <a:ea typeface="ＭＳ 明朝" charset="-128"/>
              </a:rPr>
              <a:t>Principales tendances en culture et</a:t>
            </a:r>
            <a:r>
              <a:rPr kumimoji="0" lang="fr-CA" sz="1100" b="0" i="0" u="none" strike="noStrike" kern="0" cap="none" spc="0" normalizeH="0" noProof="0" dirty="0">
                <a:ln>
                  <a:noFill/>
                </a:ln>
                <a:solidFill>
                  <a:schemeClr val="tx1"/>
                </a:solidFill>
                <a:effectLst/>
                <a:uLnTx/>
                <a:uFillTx/>
                <a:latin typeface="+mj-lt"/>
                <a:ea typeface="ＭＳ 明朝" charset="-128"/>
              </a:rPr>
              <a:t> pratiques culturelles</a:t>
            </a:r>
            <a:endParaRPr kumimoji="0" lang="fr-CA" sz="1100" b="0" i="0" u="none" strike="noStrike" kern="0" cap="none" spc="0" normalizeH="0" baseline="0" noProof="0" dirty="0">
              <a:ln>
                <a:noFill/>
              </a:ln>
              <a:solidFill>
                <a:schemeClr val="tx1"/>
              </a:solidFill>
              <a:effectLst/>
              <a:uLnTx/>
              <a:uFillTx/>
              <a:latin typeface="+mj-lt"/>
              <a:ea typeface="ＭＳ 明朝" charset="-128"/>
            </a:endParaRPr>
          </a:p>
        </p:txBody>
      </p:sp>
      <p:sp>
        <p:nvSpPr>
          <p:cNvPr id="88" name="Rectangle 87"/>
          <p:cNvSpPr/>
          <p:nvPr>
            <p:custDataLst>
              <p:tags r:id="rId22"/>
            </p:custDataLst>
          </p:nvPr>
        </p:nvSpPr>
        <p:spPr>
          <a:xfrm>
            <a:off x="569422" y="4883600"/>
            <a:ext cx="2000492" cy="704088"/>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CA" sz="1320" b="1" kern="0" dirty="0">
                <a:solidFill>
                  <a:schemeClr val="bg1"/>
                </a:solidFill>
              </a:rPr>
              <a:t>Tendances</a:t>
            </a:r>
            <a:r>
              <a:rPr lang="fr-CA" sz="1320" b="1" kern="0" dirty="0">
                <a:solidFill>
                  <a:sysClr val="windowText" lastClr="000000"/>
                </a:solidFill>
              </a:rPr>
              <a:t> </a:t>
            </a:r>
            <a:r>
              <a:rPr kumimoji="0" lang="fr-CA" sz="1320" b="1" i="0" u="none" strike="noStrike" kern="0" cap="none" spc="0" normalizeH="0" baseline="0" noProof="0" dirty="0">
                <a:ln>
                  <a:noFill/>
                </a:ln>
                <a:solidFill>
                  <a:sysClr val="windowText" lastClr="000000"/>
                </a:solidFill>
                <a:effectLst/>
                <a:uLnTx/>
                <a:uFillTx/>
              </a:rPr>
              <a:t> </a:t>
            </a:r>
          </a:p>
        </p:txBody>
      </p:sp>
      <p:sp>
        <p:nvSpPr>
          <p:cNvPr id="90" name="Rectangle 89"/>
          <p:cNvSpPr/>
          <p:nvPr>
            <p:custDataLst>
              <p:tags r:id="rId23"/>
            </p:custDataLst>
          </p:nvPr>
        </p:nvSpPr>
        <p:spPr>
          <a:xfrm>
            <a:off x="2849921" y="4883600"/>
            <a:ext cx="6667429" cy="704088"/>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20" b="1" u="none" strike="noStrike" kern="0" cap="none" spc="0" normalizeH="0" baseline="0" noProof="0" dirty="0">
                <a:ln>
                  <a:noFill/>
                </a:ln>
                <a:solidFill>
                  <a:schemeClr val="bg1"/>
                </a:solidFill>
                <a:effectLst/>
                <a:uLnTx/>
                <a:uFillTx/>
              </a:rPr>
              <a:t>Livrables</a:t>
            </a:r>
            <a:r>
              <a:rPr kumimoji="0" lang="fr-CA" sz="1320" b="1" i="1" u="none" strike="noStrike" kern="0" cap="none" spc="0" normalizeH="0" baseline="0" noProof="0" dirty="0">
                <a:ln>
                  <a:noFill/>
                </a:ln>
                <a:solidFill>
                  <a:sysClr val="windowText" lastClr="000000"/>
                </a:solidFill>
                <a:effectLst/>
                <a:uLnTx/>
                <a:uFillTx/>
              </a:rPr>
              <a:t> </a:t>
            </a:r>
          </a:p>
        </p:txBody>
      </p:sp>
      <p:sp>
        <p:nvSpPr>
          <p:cNvPr id="93" name="Zone de texte 507"/>
          <p:cNvSpPr txBox="1"/>
          <p:nvPr>
            <p:custDataLst>
              <p:tags r:id="rId24"/>
            </p:custDataLst>
          </p:nvPr>
        </p:nvSpPr>
        <p:spPr>
          <a:xfrm>
            <a:off x="3082635" y="5755602"/>
            <a:ext cx="3079363" cy="104331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48813" tIns="48813" rIns="29288" bIns="48813" numCol="1" spcCol="0" rtlCol="0" fromWordArt="0" anchor="t" anchorCtr="0" forceAA="0" compatLnSpc="1">
            <a:prstTxWarp prst="textNoShape">
              <a:avLst/>
            </a:prstTxWarp>
            <a:noAutofit/>
          </a:bodyPr>
          <a:lstStyle/>
          <a:p>
            <a:pPr marL="219106" marR="0" lvl="0" indent="-188595" defTabSz="914400" eaLnBrk="1" fontAlgn="auto" latinLnBrk="0" hangingPunct="1">
              <a:lnSpc>
                <a:spcPct val="100000"/>
              </a:lnSpc>
              <a:spcBef>
                <a:spcPts val="0"/>
              </a:spcBef>
              <a:spcAft>
                <a:spcPts val="427"/>
              </a:spcAft>
              <a:buClr>
                <a:srgbClr val="4F2D7F"/>
              </a:buClr>
              <a:buSzPct val="120000"/>
              <a:buFont typeface="Wingdings" panose="05000000000000000000" pitchFamily="2" charset="2"/>
              <a:buChar char="§"/>
              <a:tabLst/>
              <a:defRPr/>
            </a:pPr>
            <a:r>
              <a:rPr kumimoji="0" lang="fr-CA" sz="1100" b="0" i="0" u="none" strike="noStrike" kern="0" cap="none" spc="0" normalizeH="0" baseline="0" noProof="0" dirty="0">
                <a:ln>
                  <a:noFill/>
                </a:ln>
                <a:solidFill>
                  <a:schemeClr val="tx1"/>
                </a:solidFill>
                <a:effectLst/>
                <a:uLnTx/>
                <a:uFillTx/>
                <a:ea typeface="ＭＳ 明朝" charset="-128"/>
              </a:rPr>
              <a:t>État d’avancement - comité</a:t>
            </a:r>
            <a:r>
              <a:rPr kumimoji="0" lang="fr-CA" sz="1100" b="0" i="0" u="none" strike="noStrike" kern="0" cap="none" spc="0" normalizeH="0" noProof="0" dirty="0">
                <a:ln>
                  <a:noFill/>
                </a:ln>
                <a:solidFill>
                  <a:schemeClr val="tx1"/>
                </a:solidFill>
                <a:effectLst/>
                <a:uLnTx/>
                <a:uFillTx/>
                <a:ea typeface="ＭＳ 明朝" charset="-128"/>
              </a:rPr>
              <a:t> de suivi</a:t>
            </a:r>
            <a:endParaRPr kumimoji="0" lang="fr-CA" sz="1100" b="0" i="0" u="none" strike="noStrike" kern="0" cap="none" spc="0" normalizeH="0" baseline="0" noProof="0" dirty="0">
              <a:ln>
                <a:noFill/>
              </a:ln>
              <a:solidFill>
                <a:schemeClr val="tx1"/>
              </a:solidFill>
              <a:effectLst/>
              <a:uLnTx/>
              <a:uFillTx/>
              <a:ea typeface="ＭＳ 明朝" charset="-128"/>
            </a:endParaRPr>
          </a:p>
          <a:p>
            <a:pPr marL="219106" marR="0" lvl="0" indent="-188595" defTabSz="914400" eaLnBrk="1" fontAlgn="auto" latinLnBrk="0" hangingPunct="1">
              <a:lnSpc>
                <a:spcPct val="100000"/>
              </a:lnSpc>
              <a:spcBef>
                <a:spcPts val="0"/>
              </a:spcBef>
              <a:spcAft>
                <a:spcPts val="427"/>
              </a:spcAft>
              <a:buClr>
                <a:srgbClr val="4F2D7F"/>
              </a:buClr>
              <a:buSzPct val="120000"/>
              <a:buFont typeface="Wingdings" panose="05000000000000000000" pitchFamily="2" charset="2"/>
              <a:buChar char="§"/>
              <a:tabLst/>
              <a:defRPr/>
            </a:pPr>
            <a:r>
              <a:rPr kumimoji="0" lang="fr-CA" sz="1100" b="0" i="0" u="none" strike="noStrike" kern="0" cap="none" spc="0" normalizeH="0" baseline="0" noProof="0" dirty="0">
                <a:ln>
                  <a:noFill/>
                </a:ln>
                <a:solidFill>
                  <a:schemeClr val="tx1"/>
                </a:solidFill>
                <a:effectLst/>
                <a:uLnTx/>
                <a:uFillTx/>
                <a:ea typeface="ＭＳ 明朝" charset="-128"/>
              </a:rPr>
              <a:t>Dépôt du rapport préliminaire</a:t>
            </a:r>
          </a:p>
          <a:p>
            <a:pPr marL="219106" marR="0" lvl="0" indent="-188595" defTabSz="914400" eaLnBrk="1" fontAlgn="auto" latinLnBrk="0" hangingPunct="1">
              <a:lnSpc>
                <a:spcPct val="100000"/>
              </a:lnSpc>
              <a:spcBef>
                <a:spcPts val="0"/>
              </a:spcBef>
              <a:spcAft>
                <a:spcPts val="427"/>
              </a:spcAft>
              <a:buClr>
                <a:srgbClr val="4F2D7F"/>
              </a:buClr>
              <a:buSzPct val="120000"/>
              <a:buFont typeface="Wingdings" panose="05000000000000000000" pitchFamily="2" charset="2"/>
              <a:buChar char="§"/>
              <a:tabLst/>
              <a:defRPr/>
            </a:pPr>
            <a:r>
              <a:rPr lang="fr-CA" sz="1100" kern="0" dirty="0">
                <a:solidFill>
                  <a:schemeClr val="tx1"/>
                </a:solidFill>
                <a:ea typeface="ＭＳ 明朝" charset="-128"/>
              </a:rPr>
              <a:t>Commentaires du comité de suivi </a:t>
            </a:r>
            <a:endParaRPr kumimoji="0" lang="fr-CA" sz="1100" b="0" i="0" u="none" strike="noStrike" kern="0" cap="none" spc="0" normalizeH="0" baseline="0" noProof="0" dirty="0">
              <a:ln>
                <a:noFill/>
              </a:ln>
              <a:solidFill>
                <a:schemeClr val="tx1"/>
              </a:solidFill>
              <a:effectLst/>
              <a:uLnTx/>
              <a:uFillTx/>
              <a:ea typeface="ＭＳ 明朝" charset="-128"/>
            </a:endParaRPr>
          </a:p>
          <a:p>
            <a:pPr marL="219106" marR="0" lvl="0" indent="-188595" defTabSz="914400" eaLnBrk="1" fontAlgn="auto" latinLnBrk="0" hangingPunct="1">
              <a:lnSpc>
                <a:spcPct val="100000"/>
              </a:lnSpc>
              <a:spcBef>
                <a:spcPts val="0"/>
              </a:spcBef>
              <a:spcAft>
                <a:spcPts val="427"/>
              </a:spcAft>
              <a:buClr>
                <a:srgbClr val="4F2D7F"/>
              </a:buClr>
              <a:buSzPct val="120000"/>
              <a:buFont typeface="Wingdings" panose="05000000000000000000" pitchFamily="2" charset="2"/>
              <a:buChar char="§"/>
              <a:tabLst/>
              <a:defRPr/>
            </a:pPr>
            <a:endParaRPr kumimoji="0" lang="fr-CA" sz="1100" b="0" i="0" u="none" strike="noStrike" kern="0" cap="none" spc="0" normalizeH="0" baseline="0" noProof="0" dirty="0">
              <a:ln>
                <a:noFill/>
              </a:ln>
              <a:solidFill>
                <a:schemeClr val="tx1"/>
              </a:solidFill>
              <a:effectLst/>
              <a:uLnTx/>
              <a:uFillTx/>
              <a:ea typeface="ＭＳ 明朝" charset="-128"/>
            </a:endParaRPr>
          </a:p>
          <a:p>
            <a:pPr marL="30511" marR="0" lvl="0" indent="0" defTabSz="914400" eaLnBrk="1" fontAlgn="auto" latinLnBrk="0" hangingPunct="1">
              <a:lnSpc>
                <a:spcPct val="100000"/>
              </a:lnSpc>
              <a:spcBef>
                <a:spcPts val="0"/>
              </a:spcBef>
              <a:spcAft>
                <a:spcPts val="427"/>
              </a:spcAft>
              <a:buClr>
                <a:srgbClr val="4F2D7F"/>
              </a:buClr>
              <a:buSzPct val="120000"/>
              <a:buFontTx/>
              <a:buNone/>
              <a:tabLst/>
              <a:defRPr/>
            </a:pPr>
            <a:endParaRPr kumimoji="0" lang="fr-CA" sz="1100" b="0" i="0" u="none" strike="noStrike" kern="0" cap="none" spc="0" normalizeH="0" baseline="0" noProof="0" dirty="0">
              <a:ln>
                <a:noFill/>
              </a:ln>
              <a:solidFill>
                <a:schemeClr val="tx1"/>
              </a:solidFill>
              <a:effectLst/>
              <a:uLnTx/>
              <a:uFillTx/>
              <a:ea typeface="ＭＳ 明朝" charset="-128"/>
            </a:endParaRPr>
          </a:p>
        </p:txBody>
      </p:sp>
      <p:sp>
        <p:nvSpPr>
          <p:cNvPr id="94" name="Zone de texte 507"/>
          <p:cNvSpPr txBox="1"/>
          <p:nvPr>
            <p:custDataLst>
              <p:tags r:id="rId25"/>
            </p:custDataLst>
          </p:nvPr>
        </p:nvSpPr>
        <p:spPr>
          <a:xfrm>
            <a:off x="6109350" y="5755601"/>
            <a:ext cx="3317999" cy="104331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48813" tIns="48813" rIns="29288" bIns="48813" numCol="1" spcCol="0" rtlCol="0" fromWordArt="0" anchor="t" anchorCtr="0" forceAA="0" compatLnSpc="1">
            <a:prstTxWarp prst="textNoShape">
              <a:avLst/>
            </a:prstTxWarp>
            <a:noAutofit/>
          </a:bodyPr>
          <a:lstStyle/>
          <a:p>
            <a:pPr marL="219106" marR="0" lvl="0" indent="-188595" defTabSz="914400" eaLnBrk="1" fontAlgn="auto" latinLnBrk="0" hangingPunct="1">
              <a:lnSpc>
                <a:spcPct val="100000"/>
              </a:lnSpc>
              <a:spcBef>
                <a:spcPts val="0"/>
              </a:spcBef>
              <a:spcAft>
                <a:spcPts val="427"/>
              </a:spcAft>
              <a:buClr>
                <a:srgbClr val="4F2D7F"/>
              </a:buClr>
              <a:buSzPct val="120000"/>
              <a:buFont typeface="Wingdings" panose="05000000000000000000" pitchFamily="2" charset="2"/>
              <a:buChar char="§"/>
              <a:tabLst/>
              <a:defRPr/>
            </a:pPr>
            <a:r>
              <a:rPr kumimoji="0" lang="fr-CA" sz="1100" b="0" i="0" u="none" strike="noStrike" kern="0" cap="none" spc="0" normalizeH="0" baseline="0" noProof="0" dirty="0">
                <a:ln>
                  <a:noFill/>
                </a:ln>
                <a:solidFill>
                  <a:schemeClr val="tx1"/>
                </a:solidFill>
                <a:effectLst/>
                <a:uLnTx/>
                <a:uFillTx/>
                <a:ea typeface="ＭＳ 明朝" charset="-128"/>
              </a:rPr>
              <a:t>Dépôt du rapport final </a:t>
            </a:r>
          </a:p>
          <a:p>
            <a:pPr marL="219106" marR="0" lvl="0" indent="-188595" defTabSz="914400" eaLnBrk="1" fontAlgn="auto" latinLnBrk="0" hangingPunct="1">
              <a:lnSpc>
                <a:spcPct val="100000"/>
              </a:lnSpc>
              <a:spcBef>
                <a:spcPts val="0"/>
              </a:spcBef>
              <a:spcAft>
                <a:spcPts val="427"/>
              </a:spcAft>
              <a:buClr>
                <a:srgbClr val="4F2D7F"/>
              </a:buClr>
              <a:buSzPct val="120000"/>
              <a:buFont typeface="Wingdings" panose="05000000000000000000" pitchFamily="2" charset="2"/>
              <a:buChar char="§"/>
              <a:tabLst/>
              <a:defRPr/>
            </a:pPr>
            <a:r>
              <a:rPr kumimoji="0" lang="fr-CA" sz="1100" b="0" i="0" u="none" strike="noStrike" kern="0" cap="none" spc="0" normalizeH="0" baseline="0" noProof="0" dirty="0">
                <a:ln>
                  <a:noFill/>
                </a:ln>
                <a:solidFill>
                  <a:schemeClr val="tx1"/>
                </a:solidFill>
                <a:effectLst/>
                <a:uLnTx/>
                <a:uFillTx/>
                <a:ea typeface="ＭＳ 明朝" charset="-128"/>
              </a:rPr>
              <a:t>Présentation des résultats </a:t>
            </a:r>
          </a:p>
        </p:txBody>
      </p:sp>
      <p:sp>
        <p:nvSpPr>
          <p:cNvPr id="29" name="Titre 1"/>
          <p:cNvSpPr txBox="1">
            <a:spLocks/>
          </p:cNvSpPr>
          <p:nvPr>
            <p:custDataLst>
              <p:tags r:id="rId26"/>
            </p:custDataLst>
          </p:nvPr>
        </p:nvSpPr>
        <p:spPr>
          <a:xfrm>
            <a:off x="599859" y="583316"/>
            <a:ext cx="8918368" cy="504504"/>
          </a:xfrm>
          <a:prstGeom prst="rect">
            <a:avLst/>
          </a:prstGeom>
        </p:spPr>
        <p:txBody>
          <a:bodyPr vert="horz" lIns="0" rIns="0" anchor="ctr"/>
          <a:lstStyle>
            <a:lvl1pPr algn="l" defTabSz="502920" rtl="0" eaLnBrk="1" latinLnBrk="0" hangingPunct="1">
              <a:lnSpc>
                <a:spcPts val="3740"/>
              </a:lnSpc>
              <a:spcBef>
                <a:spcPct val="0"/>
              </a:spcBef>
              <a:buNone/>
              <a:defRPr sz="2800" b="1" kern="1200">
                <a:solidFill>
                  <a:srgbClr val="4F2D7F"/>
                </a:solidFill>
                <a:latin typeface="+mn-lt"/>
                <a:ea typeface="+mj-ea"/>
                <a:cs typeface="+mj-cs"/>
              </a:defRPr>
            </a:lvl1pPr>
          </a:lstStyle>
          <a:p>
            <a:pPr marL="0" marR="0" lvl="0" indent="0" algn="l" defTabSz="502920" rtl="0" eaLnBrk="1" fontAlgn="auto" latinLnBrk="0" hangingPunct="1">
              <a:lnSpc>
                <a:spcPct val="100000"/>
              </a:lnSpc>
              <a:spcBef>
                <a:spcPct val="0"/>
              </a:spcBef>
              <a:spcAft>
                <a:spcPts val="0"/>
              </a:spcAft>
              <a:buClrTx/>
              <a:buSzTx/>
              <a:buFontTx/>
              <a:buNone/>
              <a:tabLst/>
              <a:defRPr/>
            </a:pPr>
            <a:r>
              <a:rPr kumimoji="0" lang="fr-CA" sz="2400" b="1" i="0" u="none" strike="noStrike" kern="1200" cap="none" spc="0" normalizeH="0" baseline="0" noProof="0" dirty="0">
                <a:ln>
                  <a:noFill/>
                </a:ln>
                <a:solidFill>
                  <a:srgbClr val="4F2D7F"/>
                </a:solidFill>
                <a:effectLst/>
                <a:uLnTx/>
                <a:uFillTx/>
                <a:latin typeface="+mn-lt"/>
                <a:ea typeface="+mj-ea"/>
                <a:cs typeface="+mj-cs"/>
              </a:rPr>
              <a:t>Démarche de travail</a:t>
            </a:r>
          </a:p>
        </p:txBody>
      </p:sp>
    </p:spTree>
    <p:extLst>
      <p:ext uri="{BB962C8B-B14F-4D97-AF65-F5344CB8AC3E}">
        <p14:creationId xmlns:p14="http://schemas.microsoft.com/office/powerpoint/2010/main" val="3030136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custDataLst>
              <p:tags r:id="rId1"/>
            </p:custDataLst>
          </p:nvPr>
        </p:nvSpPr>
        <p:spPr/>
        <p:txBody>
          <a:bodyPr/>
          <a:lstStyle/>
          <a:p>
            <a:r>
              <a:rPr lang="fr-CA" dirty="0"/>
              <a:t>Mise en contexte </a:t>
            </a:r>
          </a:p>
        </p:txBody>
      </p:sp>
      <p:sp>
        <p:nvSpPr>
          <p:cNvPr id="6" name="Content Placeholder 2"/>
          <p:cNvSpPr>
            <a:spLocks noGrp="1"/>
          </p:cNvSpPr>
          <p:nvPr>
            <p:ph type="body" sz="quarter" idx="11"/>
            <p:custDataLst>
              <p:tags r:id="rId2"/>
            </p:custDataLst>
          </p:nvPr>
        </p:nvSpPr>
        <p:spPr>
          <a:xfrm>
            <a:off x="599861" y="1588764"/>
            <a:ext cx="8918367" cy="4964436"/>
          </a:xfrm>
          <a:prstGeom prst="rect">
            <a:avLst/>
          </a:prstGeom>
          <a:noFill/>
        </p:spPr>
        <p:txBody>
          <a:bodyPr wrap="square" lIns="0" tIns="0" rIns="0" bIns="0">
            <a:spAutoFit/>
          </a:bodyPr>
          <a:lstStyle>
            <a:lvl1pPr marL="0" indent="0">
              <a:spcBef>
                <a:spcPts val="440"/>
              </a:spcBef>
              <a:spcAft>
                <a:spcPts val="440"/>
              </a:spcAft>
              <a:buClr>
                <a:srgbClr val="491D76"/>
              </a:buClr>
              <a:buFont typeface="Wingdings" panose="05000000000000000000" pitchFamily="2" charset="2"/>
              <a:buNone/>
              <a:defRPr sz="1700" b="0">
                <a:solidFill>
                  <a:srgbClr val="3E3F40"/>
                </a:solidFill>
                <a:latin typeface="+mj-lt"/>
                <a:ea typeface="Verdana" pitchFamily="34" charset="0"/>
                <a:cs typeface="Arial"/>
              </a:defRPr>
            </a:lvl1pPr>
            <a:lvl2pPr marL="316072" indent="-316072">
              <a:spcBef>
                <a:spcPts val="440"/>
              </a:spcBef>
              <a:spcAft>
                <a:spcPts val="440"/>
              </a:spcAft>
              <a:buClr>
                <a:srgbClr val="491D76"/>
              </a:buClr>
              <a:buSzPct val="120000"/>
              <a:buFont typeface="Wingdings" panose="05000000000000000000" pitchFamily="2" charset="2"/>
              <a:buChar char="§"/>
              <a:defRPr sz="1700" b="0">
                <a:solidFill>
                  <a:srgbClr val="3E3F40"/>
                </a:solidFill>
                <a:latin typeface="+mj-lt"/>
                <a:ea typeface="Verdana" pitchFamily="34" charset="0"/>
                <a:cs typeface="Arial"/>
              </a:defRPr>
            </a:lvl2pPr>
            <a:lvl3pPr marL="630397" indent="-314325">
              <a:spcBef>
                <a:spcPts val="220"/>
              </a:spcBef>
              <a:spcAft>
                <a:spcPts val="220"/>
              </a:spcAft>
              <a:buClr>
                <a:srgbClr val="491D76"/>
              </a:buClr>
              <a:buSzPct val="120000"/>
              <a:buFont typeface="Arial" panose="020B0604020202020204" pitchFamily="34" charset="0"/>
              <a:buChar char="•"/>
              <a:defRPr sz="1700" b="0">
                <a:solidFill>
                  <a:srgbClr val="3E3F40"/>
                </a:solidFill>
                <a:latin typeface="+mj-lt"/>
                <a:ea typeface="Verdana" pitchFamily="34" charset="0"/>
                <a:cs typeface="Arial"/>
              </a:defRPr>
            </a:lvl3pPr>
            <a:lvl4pPr marL="944722" indent="-314325">
              <a:spcBef>
                <a:spcPts val="220"/>
              </a:spcBef>
              <a:spcAft>
                <a:spcPts val="220"/>
              </a:spcAft>
              <a:buClr>
                <a:srgbClr val="491D76"/>
              </a:buClr>
              <a:buSzPct val="120000"/>
              <a:buFont typeface="Arial Narrow" panose="020B0606020202030204" pitchFamily="34" charset="0"/>
              <a:buChar char="–"/>
              <a:tabLst>
                <a:tab pos="944722" algn="l"/>
              </a:tabLst>
              <a:defRPr lang="fr-CA" sz="1700" b="0" kern="1200" dirty="0" smtClean="0">
                <a:solidFill>
                  <a:srgbClr val="3E3F40"/>
                </a:solidFill>
                <a:latin typeface="+mj-lt"/>
                <a:ea typeface="Verdana" pitchFamily="34" charset="0"/>
                <a:cs typeface="Arial"/>
              </a:defRPr>
            </a:lvl4pPr>
            <a:lvl5pPr marL="1260793" indent="-316072">
              <a:spcBef>
                <a:spcPts val="220"/>
              </a:spcBef>
              <a:spcAft>
                <a:spcPts val="220"/>
              </a:spcAft>
              <a:buClr>
                <a:srgbClr val="491D76"/>
              </a:buClr>
              <a:buSzPct val="100000"/>
              <a:buFont typeface="Courier New" panose="02070309020205020404" pitchFamily="49" charset="0"/>
              <a:buChar char="o"/>
              <a:defRPr lang="fr-CA" sz="1700" b="0" kern="1200" dirty="0">
                <a:solidFill>
                  <a:srgbClr val="3E3F40"/>
                </a:solidFill>
                <a:latin typeface="+mj-lt"/>
                <a:ea typeface="Verdana" pitchFamily="34" charset="0"/>
                <a:cs typeface="Arial"/>
              </a:defRPr>
            </a:lvl5pPr>
            <a:lvl6pPr marL="1889443" indent="-380683">
              <a:buClr>
                <a:srgbClr val="491D76"/>
              </a:buClr>
              <a:buFont typeface="Wingdings" panose="05000000000000000000" pitchFamily="2" charset="2"/>
              <a:buChar char="v"/>
              <a:defRPr lang="fr-CA" sz="1320" b="0" kern="1200" dirty="0">
                <a:solidFill>
                  <a:srgbClr val="491D76"/>
                </a:solidFill>
                <a:latin typeface="+mj-lt"/>
                <a:ea typeface="Verdana" pitchFamily="34" charset="0"/>
                <a:cs typeface="Arial"/>
              </a:defRPr>
            </a:lvl6pPr>
          </a:lstStyle>
          <a:p>
            <a:pPr>
              <a:spcAft>
                <a:spcPts val="0"/>
              </a:spcAft>
            </a:pPr>
            <a:r>
              <a:rPr lang="fr-CA" sz="1400" dirty="0"/>
              <a:t>Kaméléart est le diffuseur reconnu par le Conseil des arts et des lettres du Québec (CALQ) offrant une programmation de spectacles professionnels multidisciplinaires à Matane. Sa programmation se déploie à travers trois lieux de diffusion de capacité variée. Selon les impératifs logistiques et commerciaux, le diffuseur utilise la salle du Cégep, celle de la Polyvalente ou le Centre d’art.</a:t>
            </a:r>
          </a:p>
          <a:p>
            <a:pPr>
              <a:spcAft>
                <a:spcPts val="0"/>
              </a:spcAft>
            </a:pPr>
            <a:endParaRPr lang="fr-CA" sz="1400" dirty="0"/>
          </a:p>
          <a:p>
            <a:pPr>
              <a:spcAft>
                <a:spcPts val="0"/>
              </a:spcAft>
            </a:pPr>
            <a:endParaRPr lang="fr-CA" sz="1400" dirty="0"/>
          </a:p>
          <a:p>
            <a:pPr>
              <a:spcAft>
                <a:spcPts val="0"/>
              </a:spcAft>
            </a:pPr>
            <a:endParaRPr lang="fr-CA" sz="1400" dirty="0"/>
          </a:p>
          <a:p>
            <a:pPr>
              <a:spcAft>
                <a:spcPts val="0"/>
              </a:spcAft>
            </a:pPr>
            <a:endParaRPr lang="fr-CA" sz="1400" dirty="0"/>
          </a:p>
          <a:p>
            <a:pPr>
              <a:spcAft>
                <a:spcPts val="0"/>
              </a:spcAft>
            </a:pPr>
            <a:endParaRPr lang="fr-CA" sz="1400" dirty="0"/>
          </a:p>
          <a:p>
            <a:pPr>
              <a:spcAft>
                <a:spcPts val="0"/>
              </a:spcAft>
            </a:pPr>
            <a:endParaRPr lang="fr-CA" sz="1400" dirty="0"/>
          </a:p>
          <a:p>
            <a:pPr>
              <a:spcAft>
                <a:spcPts val="0"/>
              </a:spcAft>
            </a:pPr>
            <a:endParaRPr lang="fr-CA" sz="1400" dirty="0"/>
          </a:p>
          <a:p>
            <a:pPr>
              <a:spcAft>
                <a:spcPts val="0"/>
              </a:spcAft>
            </a:pPr>
            <a:r>
              <a:rPr lang="fr-CA" sz="1400" dirty="0"/>
              <a:t>À l’heure actuelle, aucun de ces lieux ne rencontre les standards de salles professionnelles. Certains spectacles doivent être adaptés au niveau scénique, alors que d’autres ne peuvent se produire à Matane pour des contraintes techniques. Le déplacement des équipements d’une salle à une autre, au gré de la programmation, engendre des coûts de manutention et d’assurance plus élevés. Cet état de faits qui perdure n’est pas sans conséquence, comme rapporté en 2009 dans l’étude IBI-DAA  : </a:t>
            </a:r>
          </a:p>
          <a:p>
            <a:pPr marL="360363" indent="-360363" algn="ctr">
              <a:spcAft>
                <a:spcPts val="0"/>
              </a:spcAft>
            </a:pPr>
            <a:r>
              <a:rPr lang="fr-CA" sz="1400" dirty="0"/>
              <a:t>	</a:t>
            </a:r>
            <a:r>
              <a:rPr lang="fr-CA" sz="1400" i="1" dirty="0"/>
              <a:t>Cette vétusté observée limite la capacité de la ville et de la MRC de Matane à demeurer dans le circuit professionnel de diffusion du Bas-Saint-Laurent et elle pénalise également la population du territoire qui n’a pas accès à des conditions professionnelles de diffusion</a:t>
            </a:r>
            <a:r>
              <a:rPr lang="fr-CA" sz="1400" dirty="0"/>
              <a:t>. </a:t>
            </a:r>
          </a:p>
        </p:txBody>
      </p:sp>
      <p:sp>
        <p:nvSpPr>
          <p:cNvPr id="4" name="Espace réservé du numéro de diapositive 3"/>
          <p:cNvSpPr>
            <a:spLocks noGrp="1"/>
          </p:cNvSpPr>
          <p:nvPr>
            <p:ph type="sldNum" sz="quarter" idx="4294967295"/>
            <p:custDataLst>
              <p:tags r:id="rId3"/>
            </p:custDataLst>
          </p:nvPr>
        </p:nvSpPr>
        <p:spPr>
          <a:xfrm>
            <a:off x="9477375" y="7021513"/>
            <a:ext cx="581025" cy="552450"/>
          </a:xfrm>
          <a:prstGeom prst="rect">
            <a:avLst/>
          </a:prstGeom>
        </p:spPr>
        <p:txBody>
          <a:bodyPr/>
          <a:lstStyle/>
          <a:p>
            <a:r>
              <a:rPr lang="fr-CA" dirty="0"/>
              <a:t> </a:t>
            </a:r>
            <a:fld id="{9241DF02-17DE-1B46-A34E-74765F418461}" type="slidenum">
              <a:rPr smtClean="0">
                <a:solidFill>
                  <a:schemeClr val="bg1"/>
                </a:solidFill>
              </a:rPr>
              <a:pPr/>
              <a:t>8</a:t>
            </a:fld>
            <a:endParaRPr dirty="0">
              <a:solidFill>
                <a:schemeClr val="bg1"/>
              </a:solidFill>
            </a:endParaRPr>
          </a:p>
        </p:txBody>
      </p:sp>
      <p:graphicFrame>
        <p:nvGraphicFramePr>
          <p:cNvPr id="2" name="Tableau 1"/>
          <p:cNvGraphicFramePr>
            <a:graphicFrameLocks noGrp="1"/>
          </p:cNvGraphicFramePr>
          <p:nvPr>
            <p:custDataLst>
              <p:tags r:id="rId4"/>
            </p:custDataLst>
            <p:extLst>
              <p:ext uri="{D42A27DB-BD31-4B8C-83A1-F6EECF244321}">
                <p14:modId xmlns:p14="http://schemas.microsoft.com/office/powerpoint/2010/main" val="1088107739"/>
              </p:ext>
            </p:extLst>
          </p:nvPr>
        </p:nvGraphicFramePr>
        <p:xfrm>
          <a:off x="599860" y="2819400"/>
          <a:ext cx="7730173" cy="1325151"/>
        </p:xfrm>
        <a:graphic>
          <a:graphicData uri="http://schemas.openxmlformats.org/drawingml/2006/table">
            <a:tbl>
              <a:tblPr firstRow="1" bandRow="1">
                <a:tableStyleId>{5C22544A-7EE6-4342-B048-85BDC9FD1C3A}</a:tableStyleId>
              </a:tblPr>
              <a:tblGrid>
                <a:gridCol w="2276793">
                  <a:extLst>
                    <a:ext uri="{9D8B030D-6E8A-4147-A177-3AD203B41FA5}">
                      <a16:colId xmlns="" xmlns:a16="http://schemas.microsoft.com/office/drawing/2014/main" val="2450213055"/>
                    </a:ext>
                  </a:extLst>
                </a:gridCol>
                <a:gridCol w="2100580">
                  <a:extLst>
                    <a:ext uri="{9D8B030D-6E8A-4147-A177-3AD203B41FA5}">
                      <a16:colId xmlns="" xmlns:a16="http://schemas.microsoft.com/office/drawing/2014/main" val="1653518793"/>
                    </a:ext>
                  </a:extLst>
                </a:gridCol>
                <a:gridCol w="1676400">
                  <a:extLst>
                    <a:ext uri="{9D8B030D-6E8A-4147-A177-3AD203B41FA5}">
                      <a16:colId xmlns="" xmlns:a16="http://schemas.microsoft.com/office/drawing/2014/main" val="904881307"/>
                    </a:ext>
                  </a:extLst>
                </a:gridCol>
                <a:gridCol w="1676400">
                  <a:extLst>
                    <a:ext uri="{9D8B030D-6E8A-4147-A177-3AD203B41FA5}">
                      <a16:colId xmlns="" xmlns:a16="http://schemas.microsoft.com/office/drawing/2014/main" val="482651976"/>
                    </a:ext>
                  </a:extLst>
                </a:gridCol>
              </a:tblGrid>
              <a:tr h="381000">
                <a:tc>
                  <a:txBody>
                    <a:bodyPr/>
                    <a:lstStyle/>
                    <a:p>
                      <a:pPr algn="ctr"/>
                      <a:r>
                        <a:rPr lang="fr-CA" sz="1400" dirty="0">
                          <a:latin typeface="Arial Narrow" panose="020B0606020202030204" pitchFamily="34" charset="0"/>
                        </a:rPr>
                        <a:t>Lieu</a:t>
                      </a:r>
                      <a:r>
                        <a:rPr lang="fr-CA" sz="1400" baseline="0" dirty="0">
                          <a:latin typeface="Arial Narrow" panose="020B0606020202030204" pitchFamily="34" charset="0"/>
                        </a:rPr>
                        <a:t> de diffusion</a:t>
                      </a:r>
                      <a:endParaRPr lang="fr-CA" sz="1400" dirty="0">
                        <a:latin typeface="Arial Narrow" panose="020B0606020202030204" pitchFamily="34" charset="0"/>
                      </a:endParaRPr>
                    </a:p>
                  </a:txBody>
                  <a:tcPr>
                    <a:solidFill>
                      <a:srgbClr val="6D438C"/>
                    </a:solidFill>
                  </a:tcPr>
                </a:tc>
                <a:tc>
                  <a:txBody>
                    <a:bodyPr/>
                    <a:lstStyle/>
                    <a:p>
                      <a:pPr algn="ctr"/>
                      <a:r>
                        <a:rPr lang="fr-CA" sz="1400" dirty="0">
                          <a:latin typeface="Arial Narrow" panose="020B0606020202030204" pitchFamily="34" charset="0"/>
                        </a:rPr>
                        <a:t>Propriété</a:t>
                      </a:r>
                    </a:p>
                  </a:txBody>
                  <a:tcPr>
                    <a:solidFill>
                      <a:srgbClr val="6D438C"/>
                    </a:solidFill>
                  </a:tcPr>
                </a:tc>
                <a:tc>
                  <a:txBody>
                    <a:bodyPr/>
                    <a:lstStyle/>
                    <a:p>
                      <a:pPr algn="ctr"/>
                      <a:r>
                        <a:rPr lang="fr-CA" sz="1400" dirty="0">
                          <a:latin typeface="Arial Narrow" panose="020B0606020202030204" pitchFamily="34" charset="0"/>
                        </a:rPr>
                        <a:t>Capacité</a:t>
                      </a:r>
                    </a:p>
                  </a:txBody>
                  <a:tcPr>
                    <a:solidFill>
                      <a:srgbClr val="6D438C"/>
                    </a:solidFill>
                  </a:tcPr>
                </a:tc>
                <a:tc>
                  <a:txBody>
                    <a:bodyPr/>
                    <a:lstStyle/>
                    <a:p>
                      <a:pPr algn="ctr"/>
                      <a:r>
                        <a:rPr lang="fr-CA" sz="1400" dirty="0">
                          <a:latin typeface="Arial Narrow" panose="020B0606020202030204" pitchFamily="34" charset="0"/>
                        </a:rPr>
                        <a:t>Programmation</a:t>
                      </a:r>
                    </a:p>
                  </a:txBody>
                  <a:tcPr>
                    <a:solidFill>
                      <a:srgbClr val="6D438C"/>
                    </a:solidFill>
                  </a:tcPr>
                </a:tc>
                <a:extLst>
                  <a:ext uri="{0D108BD9-81ED-4DB2-BD59-A6C34878D82A}">
                    <a16:rowId xmlns="" xmlns:a16="http://schemas.microsoft.com/office/drawing/2014/main" val="134363924"/>
                  </a:ext>
                </a:extLst>
              </a:tr>
              <a:tr h="308063">
                <a:tc>
                  <a:txBody>
                    <a:bodyPr/>
                    <a:lstStyle/>
                    <a:p>
                      <a:r>
                        <a:rPr lang="fr-CA" sz="1400" dirty="0">
                          <a:solidFill>
                            <a:srgbClr val="000000"/>
                          </a:solidFill>
                          <a:latin typeface="Arial Narrow" panose="020B0606020202030204" pitchFamily="34" charset="0"/>
                        </a:rPr>
                        <a:t>Salle Albert-B-Lavoie</a:t>
                      </a:r>
                    </a:p>
                  </a:txBody>
                  <a:tcPr/>
                </a:tc>
                <a:tc>
                  <a:txBody>
                    <a:bodyPr/>
                    <a:lstStyle/>
                    <a:p>
                      <a:pPr algn="ctr"/>
                      <a:r>
                        <a:rPr lang="fr-CA" sz="1400" dirty="0">
                          <a:solidFill>
                            <a:srgbClr val="000000"/>
                          </a:solidFill>
                          <a:latin typeface="Arial Narrow" panose="020B0606020202030204" pitchFamily="34" charset="0"/>
                        </a:rPr>
                        <a:t>Polyvalente de Matane</a:t>
                      </a:r>
                    </a:p>
                  </a:txBody>
                  <a:tcPr/>
                </a:tc>
                <a:tc>
                  <a:txBody>
                    <a:bodyPr/>
                    <a:lstStyle/>
                    <a:p>
                      <a:pPr algn="ctr"/>
                      <a:r>
                        <a:rPr lang="fr-CA" sz="1400" dirty="0">
                          <a:solidFill>
                            <a:srgbClr val="000000"/>
                          </a:solidFill>
                          <a:latin typeface="Arial Narrow" panose="020B0606020202030204" pitchFamily="34" charset="0"/>
                        </a:rPr>
                        <a:t>777 sièges</a:t>
                      </a:r>
                    </a:p>
                  </a:txBody>
                  <a:tcPr/>
                </a:tc>
                <a:tc>
                  <a:txBody>
                    <a:bodyPr/>
                    <a:lstStyle/>
                    <a:p>
                      <a:pPr algn="ctr"/>
                      <a:r>
                        <a:rPr lang="fr-CA" sz="1400" dirty="0">
                          <a:solidFill>
                            <a:srgbClr val="000000"/>
                          </a:solidFill>
                          <a:latin typeface="Arial Narrow" panose="020B0606020202030204" pitchFamily="34" charset="0"/>
                        </a:rPr>
                        <a:t>Automne-hiver</a:t>
                      </a:r>
                    </a:p>
                  </a:txBody>
                  <a:tcPr/>
                </a:tc>
                <a:extLst>
                  <a:ext uri="{0D108BD9-81ED-4DB2-BD59-A6C34878D82A}">
                    <a16:rowId xmlns="" xmlns:a16="http://schemas.microsoft.com/office/drawing/2014/main" val="2357611613"/>
                  </a:ext>
                </a:extLst>
              </a:tr>
              <a:tr h="281575">
                <a:tc>
                  <a:txBody>
                    <a:bodyPr/>
                    <a:lstStyle/>
                    <a:p>
                      <a:r>
                        <a:rPr lang="fr-CA" sz="1400" dirty="0">
                          <a:solidFill>
                            <a:srgbClr val="000000"/>
                          </a:solidFill>
                          <a:latin typeface="Arial Narrow" panose="020B0606020202030204" pitchFamily="34" charset="0"/>
                        </a:rPr>
                        <a:t>Salle Lucien-Bellemare</a:t>
                      </a:r>
                    </a:p>
                  </a:txBody>
                  <a:tcPr/>
                </a:tc>
                <a:tc>
                  <a:txBody>
                    <a:bodyPr/>
                    <a:lstStyle/>
                    <a:p>
                      <a:pPr algn="ctr"/>
                      <a:r>
                        <a:rPr lang="fr-CA" sz="1400" dirty="0">
                          <a:solidFill>
                            <a:srgbClr val="000000"/>
                          </a:solidFill>
                          <a:latin typeface="Arial Narrow" panose="020B0606020202030204" pitchFamily="34" charset="0"/>
                        </a:rPr>
                        <a:t>Cégep de Matane</a:t>
                      </a:r>
                    </a:p>
                  </a:txBody>
                  <a:tcPr/>
                </a:tc>
                <a:tc>
                  <a:txBody>
                    <a:bodyPr/>
                    <a:lstStyle/>
                    <a:p>
                      <a:pPr algn="ctr"/>
                      <a:r>
                        <a:rPr lang="fr-CA" sz="1400" dirty="0">
                          <a:solidFill>
                            <a:srgbClr val="000000"/>
                          </a:solidFill>
                          <a:latin typeface="Arial Narrow" panose="020B0606020202030204" pitchFamily="34" charset="0"/>
                        </a:rPr>
                        <a:t>458 sièges</a:t>
                      </a:r>
                    </a:p>
                  </a:txBody>
                  <a:tcPr/>
                </a:tc>
                <a:tc>
                  <a:txBody>
                    <a:bodyPr/>
                    <a:lstStyle/>
                    <a:p>
                      <a:pPr algn="ctr"/>
                      <a:r>
                        <a:rPr lang="fr-CA" sz="1400" dirty="0">
                          <a:solidFill>
                            <a:srgbClr val="000000"/>
                          </a:solidFill>
                          <a:latin typeface="Arial Narrow" panose="020B0606020202030204" pitchFamily="34" charset="0"/>
                        </a:rPr>
                        <a:t>Automne-hiver</a:t>
                      </a:r>
                    </a:p>
                  </a:txBody>
                  <a:tcPr/>
                </a:tc>
                <a:extLst>
                  <a:ext uri="{0D108BD9-81ED-4DB2-BD59-A6C34878D82A}">
                    <a16:rowId xmlns="" xmlns:a16="http://schemas.microsoft.com/office/drawing/2014/main" val="993337753"/>
                  </a:ext>
                </a:extLst>
              </a:tr>
              <a:tr h="331288">
                <a:tc>
                  <a:txBody>
                    <a:bodyPr/>
                    <a:lstStyle/>
                    <a:p>
                      <a:r>
                        <a:rPr lang="fr-CA" sz="1400" dirty="0">
                          <a:solidFill>
                            <a:srgbClr val="000000"/>
                          </a:solidFill>
                          <a:latin typeface="Arial Narrow" panose="020B0606020202030204" pitchFamily="34" charset="0"/>
                        </a:rPr>
                        <a:t>Centre</a:t>
                      </a:r>
                      <a:r>
                        <a:rPr lang="fr-CA" sz="1400" baseline="0" dirty="0">
                          <a:solidFill>
                            <a:srgbClr val="000000"/>
                          </a:solidFill>
                          <a:latin typeface="Arial Narrow" panose="020B0606020202030204" pitchFamily="34" charset="0"/>
                        </a:rPr>
                        <a:t> d’art le Barachois</a:t>
                      </a:r>
                      <a:endParaRPr lang="fr-CA" sz="1400" dirty="0">
                        <a:solidFill>
                          <a:srgbClr val="000000"/>
                        </a:solidFill>
                        <a:latin typeface="Arial Narrow" panose="020B0606020202030204" pitchFamily="34" charset="0"/>
                      </a:endParaRPr>
                    </a:p>
                  </a:txBody>
                  <a:tcPr/>
                </a:tc>
                <a:tc>
                  <a:txBody>
                    <a:bodyPr/>
                    <a:lstStyle/>
                    <a:p>
                      <a:pPr algn="ctr"/>
                      <a:r>
                        <a:rPr lang="fr-CA" sz="1400" dirty="0">
                          <a:solidFill>
                            <a:srgbClr val="000000"/>
                          </a:solidFill>
                          <a:latin typeface="Arial Narrow" panose="020B0606020202030204" pitchFamily="34" charset="0"/>
                        </a:rPr>
                        <a:t>Ville de Matane</a:t>
                      </a:r>
                    </a:p>
                  </a:txBody>
                  <a:tcPr/>
                </a:tc>
                <a:tc>
                  <a:txBody>
                    <a:bodyPr/>
                    <a:lstStyle/>
                    <a:p>
                      <a:pPr algn="ctr"/>
                      <a:r>
                        <a:rPr lang="fr-CA" sz="1400" dirty="0">
                          <a:solidFill>
                            <a:srgbClr val="000000"/>
                          </a:solidFill>
                          <a:latin typeface="Arial Narrow" panose="020B0606020202030204" pitchFamily="34" charset="0"/>
                        </a:rPr>
                        <a:t>135 sièges</a:t>
                      </a:r>
                    </a:p>
                  </a:txBody>
                  <a:tcPr/>
                </a:tc>
                <a:tc>
                  <a:txBody>
                    <a:bodyPr/>
                    <a:lstStyle/>
                    <a:p>
                      <a:pPr algn="ctr"/>
                      <a:r>
                        <a:rPr lang="fr-CA" sz="1400" dirty="0">
                          <a:solidFill>
                            <a:srgbClr val="000000"/>
                          </a:solidFill>
                          <a:latin typeface="Arial Narrow" panose="020B0606020202030204" pitchFamily="34" charset="0"/>
                        </a:rPr>
                        <a:t>Estivale</a:t>
                      </a:r>
                    </a:p>
                  </a:txBody>
                  <a:tcPr/>
                </a:tc>
                <a:extLst>
                  <a:ext uri="{0D108BD9-81ED-4DB2-BD59-A6C34878D82A}">
                    <a16:rowId xmlns="" xmlns:a16="http://schemas.microsoft.com/office/drawing/2014/main" val="156269044"/>
                  </a:ext>
                </a:extLst>
              </a:tr>
            </a:tbl>
          </a:graphicData>
        </a:graphic>
      </p:graphicFrame>
    </p:spTree>
    <p:extLst>
      <p:ext uri="{BB962C8B-B14F-4D97-AF65-F5344CB8AC3E}">
        <p14:creationId xmlns:p14="http://schemas.microsoft.com/office/powerpoint/2010/main" val="33594380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8"/>
</p:tagLst>
</file>

<file path=ppt/tags/tag26.xml><?xml version="1.0" encoding="utf-8"?>
<p:tagLst xmlns:a="http://schemas.openxmlformats.org/drawingml/2006/main" xmlns:r="http://schemas.openxmlformats.org/officeDocument/2006/relationships" xmlns:p="http://schemas.openxmlformats.org/presentationml/2006/main">
  <p:tag name="NUM" val="9"/>
</p:tagLst>
</file>

<file path=ppt/tags/tag27.xml><?xml version="1.0" encoding="utf-8"?>
<p:tagLst xmlns:a="http://schemas.openxmlformats.org/drawingml/2006/main" xmlns:r="http://schemas.openxmlformats.org/officeDocument/2006/relationships" xmlns:p="http://schemas.openxmlformats.org/presentationml/2006/main">
  <p:tag name="NUM" val="10"/>
</p:tagLst>
</file>

<file path=ppt/tags/tag28.xml><?xml version="1.0" encoding="utf-8"?>
<p:tagLst xmlns:a="http://schemas.openxmlformats.org/drawingml/2006/main" xmlns:r="http://schemas.openxmlformats.org/officeDocument/2006/relationships" xmlns:p="http://schemas.openxmlformats.org/presentationml/2006/main">
  <p:tag name="NUM" val="11"/>
</p:tagLst>
</file>

<file path=ppt/tags/tag29.xml><?xml version="1.0" encoding="utf-8"?>
<p:tagLst xmlns:a="http://schemas.openxmlformats.org/drawingml/2006/main" xmlns:r="http://schemas.openxmlformats.org/officeDocument/2006/relationships" xmlns:p="http://schemas.openxmlformats.org/presentationml/2006/main">
  <p:tag name="NUM" val="1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3"/>
</p:tagLst>
</file>

<file path=ppt/tags/tag31.xml><?xml version="1.0" encoding="utf-8"?>
<p:tagLst xmlns:a="http://schemas.openxmlformats.org/drawingml/2006/main" xmlns:r="http://schemas.openxmlformats.org/officeDocument/2006/relationships" xmlns:p="http://schemas.openxmlformats.org/presentationml/2006/main">
  <p:tag name="NUM" val="14"/>
</p:tagLst>
</file>

<file path=ppt/tags/tag32.xml><?xml version="1.0" encoding="utf-8"?>
<p:tagLst xmlns:a="http://schemas.openxmlformats.org/drawingml/2006/main" xmlns:r="http://schemas.openxmlformats.org/officeDocument/2006/relationships" xmlns:p="http://schemas.openxmlformats.org/presentationml/2006/main">
  <p:tag name="NUM" val="15"/>
</p:tagLst>
</file>

<file path=ppt/tags/tag33.xml><?xml version="1.0" encoding="utf-8"?>
<p:tagLst xmlns:a="http://schemas.openxmlformats.org/drawingml/2006/main" xmlns:r="http://schemas.openxmlformats.org/officeDocument/2006/relationships" xmlns:p="http://schemas.openxmlformats.org/presentationml/2006/main">
  <p:tag name="NUM" val="16"/>
</p:tagLst>
</file>

<file path=ppt/tags/tag34.xml><?xml version="1.0" encoding="utf-8"?>
<p:tagLst xmlns:a="http://schemas.openxmlformats.org/drawingml/2006/main" xmlns:r="http://schemas.openxmlformats.org/officeDocument/2006/relationships" xmlns:p="http://schemas.openxmlformats.org/presentationml/2006/main">
  <p:tag name="NUM" val="17"/>
</p:tagLst>
</file>

<file path=ppt/tags/tag35.xml><?xml version="1.0" encoding="utf-8"?>
<p:tagLst xmlns:a="http://schemas.openxmlformats.org/drawingml/2006/main" xmlns:r="http://schemas.openxmlformats.org/officeDocument/2006/relationships" xmlns:p="http://schemas.openxmlformats.org/presentationml/2006/main">
  <p:tag name="NUM" val="18"/>
</p:tagLst>
</file>

<file path=ppt/tags/tag36.xml><?xml version="1.0" encoding="utf-8"?>
<p:tagLst xmlns:a="http://schemas.openxmlformats.org/drawingml/2006/main" xmlns:r="http://schemas.openxmlformats.org/officeDocument/2006/relationships" xmlns:p="http://schemas.openxmlformats.org/presentationml/2006/main">
  <p:tag name="NUM" val="19"/>
</p:tagLst>
</file>

<file path=ppt/tags/tag37.xml><?xml version="1.0" encoding="utf-8"?>
<p:tagLst xmlns:a="http://schemas.openxmlformats.org/drawingml/2006/main" xmlns:r="http://schemas.openxmlformats.org/officeDocument/2006/relationships" xmlns:p="http://schemas.openxmlformats.org/presentationml/2006/main">
  <p:tag name="NUM" val="20"/>
</p:tagLst>
</file>

<file path=ppt/tags/tag38.xml><?xml version="1.0" encoding="utf-8"?>
<p:tagLst xmlns:a="http://schemas.openxmlformats.org/drawingml/2006/main" xmlns:r="http://schemas.openxmlformats.org/officeDocument/2006/relationships" xmlns:p="http://schemas.openxmlformats.org/presentationml/2006/main">
  <p:tag name="NUM" val="21"/>
</p:tagLst>
</file>

<file path=ppt/tags/tag39.xml><?xml version="1.0" encoding="utf-8"?>
<p:tagLst xmlns:a="http://schemas.openxmlformats.org/drawingml/2006/main" xmlns:r="http://schemas.openxmlformats.org/officeDocument/2006/relationships" xmlns:p="http://schemas.openxmlformats.org/presentationml/2006/main">
  <p:tag name="NUM" val="22"/>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40.xml><?xml version="1.0" encoding="utf-8"?>
<p:tagLst xmlns:a="http://schemas.openxmlformats.org/drawingml/2006/main" xmlns:r="http://schemas.openxmlformats.org/officeDocument/2006/relationships" xmlns:p="http://schemas.openxmlformats.org/presentationml/2006/main">
  <p:tag name="NUM" val="24"/>
</p:tagLst>
</file>

<file path=ppt/tags/tag41.xml><?xml version="1.0" encoding="utf-8"?>
<p:tagLst xmlns:a="http://schemas.openxmlformats.org/drawingml/2006/main" xmlns:r="http://schemas.openxmlformats.org/officeDocument/2006/relationships" xmlns:p="http://schemas.openxmlformats.org/presentationml/2006/main">
  <p:tag name="NUM" val="25"/>
</p:tagLst>
</file>

<file path=ppt/tags/tag42.xml><?xml version="1.0" encoding="utf-8"?>
<p:tagLst xmlns:a="http://schemas.openxmlformats.org/drawingml/2006/main" xmlns:r="http://schemas.openxmlformats.org/officeDocument/2006/relationships" xmlns:p="http://schemas.openxmlformats.org/presentationml/2006/main">
  <p:tag name="NUM" val="26"/>
</p:tagLst>
</file>

<file path=ppt/tags/tag43.xml><?xml version="1.0" encoding="utf-8"?>
<p:tagLst xmlns:a="http://schemas.openxmlformats.org/drawingml/2006/main" xmlns:r="http://schemas.openxmlformats.org/officeDocument/2006/relationships" xmlns:p="http://schemas.openxmlformats.org/presentationml/2006/main">
  <p:tag name="NUM" val="27"/>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RCGT séparateurs">
  <a:themeElements>
    <a:clrScheme name="RCGT-Theme">
      <a:dk1>
        <a:srgbClr val="FFFFFF"/>
      </a:dk1>
      <a:lt1>
        <a:srgbClr val="FFFFFF"/>
      </a:lt1>
      <a:dk2>
        <a:srgbClr val="FFFFFF"/>
      </a:dk2>
      <a:lt2>
        <a:srgbClr val="FFFFFF"/>
      </a:lt2>
      <a:accent1>
        <a:srgbClr val="C32832"/>
      </a:accent1>
      <a:accent2>
        <a:srgbClr val="E9E6E0"/>
      </a:accent2>
      <a:accent3>
        <a:srgbClr val="260E46"/>
      </a:accent3>
      <a:accent4>
        <a:srgbClr val="FFFFFE"/>
      </a:accent4>
      <a:accent5>
        <a:srgbClr val="FFFFFE"/>
      </a:accent5>
      <a:accent6>
        <a:srgbClr val="FDFCFB"/>
      </a:accent6>
      <a:hlink>
        <a:srgbClr val="D33E42"/>
      </a:hlink>
      <a:folHlink>
        <a:srgbClr val="2E1D55"/>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RCGT_performance (lettre).potx" id="{04448553-4ECD-44B5-93F3-B3235C4FD421}" vid="{EA8784D7-0C21-4C23-AD13-54B8BC745D34}"/>
    </a:ext>
  </a:extLst>
</a:theme>
</file>

<file path=ppt/theme/theme2.xml><?xml version="1.0" encoding="utf-8"?>
<a:theme xmlns:a="http://schemas.openxmlformats.org/drawingml/2006/main" name="CONTENU">
  <a:themeElements>
    <a:clrScheme name="Grant Thornton">
      <a:dk1>
        <a:srgbClr val="000000"/>
      </a:dk1>
      <a:lt1>
        <a:srgbClr val="FFFFFF"/>
      </a:lt1>
      <a:dk2>
        <a:srgbClr val="44546A"/>
      </a:dk2>
      <a:lt2>
        <a:srgbClr val="E7E6E6"/>
      </a:lt2>
      <a:accent1>
        <a:srgbClr val="624191"/>
      </a:accent1>
      <a:accent2>
        <a:srgbClr val="C8BEAF"/>
      </a:accent2>
      <a:accent3>
        <a:srgbClr val="00A7B5"/>
      </a:accent3>
      <a:accent4>
        <a:srgbClr val="9BD732"/>
      </a:accent4>
      <a:accent5>
        <a:srgbClr val="FF7D1E"/>
      </a:accent5>
      <a:accent6>
        <a:srgbClr val="E92841"/>
      </a:accent6>
      <a:hlink>
        <a:srgbClr val="4F2C7F"/>
      </a:hlink>
      <a:folHlink>
        <a:srgbClr val="954F72"/>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Rapport_planification stratégique (F).potx" id="{DEB9147C-1532-4FBA-9A97-FA74FCDD6F1F}" vid="{9234DD0D-1BFC-40C0-ABE6-2934583581A3}"/>
    </a:ext>
  </a:extLst>
</a:theme>
</file>

<file path=ppt/theme/theme3.xml><?xml version="1.0" encoding="utf-8"?>
<a:theme xmlns:a="http://schemas.openxmlformats.org/drawingml/2006/main" name="COUVERTURE">
  <a:themeElements>
    <a:clrScheme name="Grant Thornton">
      <a:dk1>
        <a:srgbClr val="000000"/>
      </a:dk1>
      <a:lt1>
        <a:srgbClr val="FFFFFF"/>
      </a:lt1>
      <a:dk2>
        <a:srgbClr val="44546A"/>
      </a:dk2>
      <a:lt2>
        <a:srgbClr val="E7E6E6"/>
      </a:lt2>
      <a:accent1>
        <a:srgbClr val="624191"/>
      </a:accent1>
      <a:accent2>
        <a:srgbClr val="C8BEAF"/>
      </a:accent2>
      <a:accent3>
        <a:srgbClr val="00A7B5"/>
      </a:accent3>
      <a:accent4>
        <a:srgbClr val="9BD732"/>
      </a:accent4>
      <a:accent5>
        <a:srgbClr val="FF7D1E"/>
      </a:accent5>
      <a:accent6>
        <a:srgbClr val="E92841"/>
      </a:accent6>
      <a:hlink>
        <a:srgbClr val="4F2C7F"/>
      </a:hlink>
      <a:folHlink>
        <a:srgbClr val="954F72"/>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Rapport_planification stratégique (F).potx" id="{DEB9147C-1532-4FBA-9A97-FA74FCDD6F1F}" vid="{4D1941CF-9566-47BB-A68C-71B888850A44}"/>
    </a:ext>
  </a:extLst>
</a:theme>
</file>

<file path=ppt/theme/theme4.xml><?xml version="1.0" encoding="utf-8"?>
<a:theme xmlns:a="http://schemas.openxmlformats.org/drawingml/2006/main" name="1_CONTENU">
  <a:themeElements>
    <a:clrScheme name="Grant Thornton">
      <a:dk1>
        <a:srgbClr val="000000"/>
      </a:dk1>
      <a:lt1>
        <a:srgbClr val="FFFFFF"/>
      </a:lt1>
      <a:dk2>
        <a:srgbClr val="44546A"/>
      </a:dk2>
      <a:lt2>
        <a:srgbClr val="E7E6E6"/>
      </a:lt2>
      <a:accent1>
        <a:srgbClr val="624191"/>
      </a:accent1>
      <a:accent2>
        <a:srgbClr val="C8BEAF"/>
      </a:accent2>
      <a:accent3>
        <a:srgbClr val="00A7B5"/>
      </a:accent3>
      <a:accent4>
        <a:srgbClr val="9BD732"/>
      </a:accent4>
      <a:accent5>
        <a:srgbClr val="FF7D1E"/>
      </a:accent5>
      <a:accent6>
        <a:srgbClr val="E92841"/>
      </a:accent6>
      <a:hlink>
        <a:srgbClr val="4F2C7F"/>
      </a:hlink>
      <a:folHlink>
        <a:srgbClr val="954F72"/>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Rapport_Performance (F).potx" id="{95282042-712A-4778-9377-9399D7AE76CD}" vid="{C378CEAA-DE2E-4B34-812B-5176BE5CB86D}"/>
    </a:ext>
  </a:extLst>
</a:theme>
</file>

<file path=ppt/theme/theme5.xml><?xml version="1.0" encoding="utf-8"?>
<a:theme xmlns:a="http://schemas.openxmlformats.org/drawingml/2006/main" name="2_CONTENU">
  <a:themeElements>
    <a:clrScheme name="Grant Thornton">
      <a:dk1>
        <a:srgbClr val="000000"/>
      </a:dk1>
      <a:lt1>
        <a:srgbClr val="FFFFFF"/>
      </a:lt1>
      <a:dk2>
        <a:srgbClr val="44546A"/>
      </a:dk2>
      <a:lt2>
        <a:srgbClr val="E7E6E6"/>
      </a:lt2>
      <a:accent1>
        <a:srgbClr val="624191"/>
      </a:accent1>
      <a:accent2>
        <a:srgbClr val="C8BEAF"/>
      </a:accent2>
      <a:accent3>
        <a:srgbClr val="00A7B5"/>
      </a:accent3>
      <a:accent4>
        <a:srgbClr val="9BD732"/>
      </a:accent4>
      <a:accent5>
        <a:srgbClr val="FF7D1E"/>
      </a:accent5>
      <a:accent6>
        <a:srgbClr val="E92841"/>
      </a:accent6>
      <a:hlink>
        <a:srgbClr val="4F2C7F"/>
      </a:hlink>
      <a:folHlink>
        <a:srgbClr val="954F72"/>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Rapport_Performance (F).potx" id="{95282042-712A-4778-9377-9399D7AE76CD}" vid="{C378CEAA-DE2E-4B34-812B-5176BE5CB86D}"/>
    </a:ext>
  </a:ext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Projet RCGT" ma:contentTypeID="0x0101000523247555A5493793C5FC1409B0A5EE00BA026BB9800144D095E87ADE2BCAF0520075913512DCDE4C42BBD0FD8F85C6C027" ma:contentTypeVersion="8" ma:contentTypeDescription="RCGT GED - Type de Contenu Document Projet" ma:contentTypeScope="" ma:versionID="24f17ffbf72db1bc1b733cb896914bab">
  <xsd:schema xmlns:xsd="http://www.w3.org/2001/XMLSchema" xmlns:xs="http://www.w3.org/2001/XMLSchema" xmlns:p="http://schemas.microsoft.com/office/2006/metadata/properties" xmlns:ns1="http://schemas.microsoft.com/sharepoint/v3" xmlns:ns2="http://schemas.microsoft.com/sharepoint/v3/fields" xmlns:ns4="8d748b75-d179-4150-8f02-9ec1b708926d" targetNamespace="http://schemas.microsoft.com/office/2006/metadata/properties" ma:root="true" ma:fieldsID="d27787354448876a841ab619bfe21e7c" ns1:_="" ns2:_="" ns4:_="">
    <xsd:import namespace="http://schemas.microsoft.com/sharepoint/v3"/>
    <xsd:import namespace="http://schemas.microsoft.com/sharepoint/v3/fields"/>
    <xsd:import namespace="8d748b75-d179-4150-8f02-9ec1b708926d"/>
    <xsd:element name="properties">
      <xsd:complexType>
        <xsd:sequence>
          <xsd:element name="documentManagement">
            <xsd:complexType>
              <xsd:all>
                <xsd:element ref="ns2:RCGT_TypeDocumentMM_1" minOccurs="0"/>
                <xsd:element ref="ns1:RCGT_Emplacement" minOccurs="0"/>
                <xsd:element ref="ns1:RCGT_NoClient" minOccurs="0"/>
                <xsd:element ref="ns1:RCGT_NomClient" minOccurs="0"/>
                <xsd:element ref="ns1:RCGT_Regroupement" minOccurs="0"/>
                <xsd:element ref="ns1:RCGT_AssocieResponsable" minOccurs="0"/>
                <xsd:element ref="ns1:RCGT_PresenteAuClient" minOccurs="0"/>
                <xsd:element ref="ns1:RCGT_CodeProject" minOccurs="0"/>
                <xsd:element ref="ns1:RCGT_TitreProjet" minOccurs="0"/>
                <xsd:element ref="ns1:RCGT_NatureProjet" minOccurs="0"/>
                <xsd:element ref="ns1:RCGT_ClassificationDocument" minOccurs="0"/>
                <xsd:element ref="ns1:RCGT_NomCodeProjet" minOccurs="0"/>
                <xsd:element ref="ns1:RCGT_NomCodeClient" minOccurs="0"/>
                <xsd:element ref="ns1:RCGT_Source" minOccurs="0"/>
                <xsd:element ref="ns1:RCGT_eClientGlobalId" minOccurs="0"/>
                <xsd:element ref="ns4:_dlc_DocId" minOccurs="0"/>
                <xsd:element ref="ns4:_dlc_DocIdUrl" minOccurs="0"/>
                <xsd:element ref="ns4:_dlc_DocIdPersistId" minOccurs="0"/>
                <xsd:element ref="ns1:RCGT_Marche" minOccurs="0"/>
                <xsd:element ref="ns1:RCGT_eClientVersion" minOccurs="0"/>
                <xsd:element ref="ns1:RCGT_eClientTag"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CGT_Emplacement" ma:index="9" nillable="true" ma:displayName="Emplacement du document" ma:internalName="RCGT_Emplacement">
      <xsd:simpleType>
        <xsd:restriction base="dms:Text">
          <xsd:maxLength value="120"/>
        </xsd:restriction>
      </xsd:simpleType>
    </xsd:element>
    <xsd:element name="RCGT_NoClient" ma:index="10" nillable="true" ma:displayName="No Client" ma:description="Numéro du client" ma:internalName="RCGT_NoClient">
      <xsd:simpleType>
        <xsd:restriction base="dms:Text">
          <xsd:maxLength value="15"/>
        </xsd:restriction>
      </xsd:simpleType>
    </xsd:element>
    <xsd:element name="RCGT_NomClient" ma:index="11" nillable="true" ma:displayName="Nom du Client" ma:description="Nom du client" ma:internalName="RCGT_NomClient">
      <xsd:simpleType>
        <xsd:restriction base="dms:Text">
          <xsd:maxLength value="120"/>
        </xsd:restriction>
      </xsd:simpleType>
    </xsd:element>
    <xsd:element name="RCGT_Regroupement" ma:index="12" nillable="true" ma:displayName="Regroupement" ma:description="Code de groupement du client" ma:internalName="RCGT_Regroupement">
      <xsd:simpleType>
        <xsd:restriction base="dms:Text">
          <xsd:maxLength value="15"/>
        </xsd:restriction>
      </xsd:simpleType>
    </xsd:element>
    <xsd:element name="RCGT_AssocieResponsable" ma:index="13" nillable="true" ma:displayName="Associé Responsable" ma:default="" ma:description="Nom de l'associé responsable du client" ma:internalName="RCGT_AssocieResponsab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CGT_PresenteAuClient" ma:index="15" nillable="true" ma:displayName="Livré au client" ma:default="0" ma:internalName="RCGT_PresenteAuClient">
      <xsd:simpleType>
        <xsd:restriction base="dms:Boolean"/>
      </xsd:simpleType>
    </xsd:element>
    <xsd:element name="RCGT_CodeProject" ma:index="16" nillable="true" ma:displayName="Code de projet" ma:description="Numéro du projet" ma:internalName="RCGT_CodeProject">
      <xsd:simpleType>
        <xsd:restriction base="dms:Text">
          <xsd:maxLength value="15"/>
        </xsd:restriction>
      </xsd:simpleType>
    </xsd:element>
    <xsd:element name="RCGT_TitreProjet" ma:index="17" nillable="true" ma:displayName="Titre du projet" ma:description="Titre du projet" ma:internalName="RCGT_TitreProjet">
      <xsd:simpleType>
        <xsd:restriction base="dms:Text">
          <xsd:maxLength value="150"/>
        </xsd:restriction>
      </xsd:simpleType>
    </xsd:element>
    <xsd:element name="RCGT_NatureProjet" ma:index="18" nillable="true" ma:displayName="Nature du projet" ma:description="Nature du projet" ma:internalName="RCGT_NatureProjet">
      <xsd:simpleType>
        <xsd:restriction base="dms:Text">
          <xsd:maxLength value="50"/>
        </xsd:restriction>
      </xsd:simpleType>
    </xsd:element>
    <xsd:element name="RCGT_ClassificationDocument" ma:index="19" nillable="true" ma:displayName="Classification de l'information" ma:default="Privée" ma:description="Classification des informations" ma:hidden="true" ma:internalName="RCGT_ClassificationDocument">
      <xsd:simpleType>
        <xsd:restriction base="dms:Choice">
          <xsd:enumeration value="Public"/>
          <xsd:enumeration value="Privée"/>
          <xsd:enumeration value="Confidentielle"/>
          <xsd:enumeration value="Secrète"/>
        </xsd:restriction>
      </xsd:simpleType>
    </xsd:element>
    <xsd:element name="RCGT_NomCodeProjet" ma:index="20" nillable="true" ma:displayName="Code titre projet" ma:description="Code titre projet" ma:internalName="RCGT_NomCodeProjet">
      <xsd:simpleType>
        <xsd:restriction base="dms:Text"/>
      </xsd:simpleType>
    </xsd:element>
    <xsd:element name="RCGT_NomCodeClient" ma:index="21" nillable="true" ma:displayName="Code titre client" ma:description="Code titre client" ma:internalName="RCGT_NomCodeClient">
      <xsd:simpleType>
        <xsd:restriction base="dms:Text"/>
      </xsd:simpleType>
    </xsd:element>
    <xsd:element name="RCGT_Source" ma:index="22" nillable="true" ma:displayName="Source" ma:internalName="RCGT_Source">
      <xsd:simpleType>
        <xsd:restriction base="dms:Text"/>
      </xsd:simpleType>
    </xsd:element>
    <xsd:element name="RCGT_eClientGlobalId" ma:index="23" nillable="true" ma:displayName="espaceClient Global ID" ma:internalName="RCGT_eClientGlobalId">
      <xsd:simpleType>
        <xsd:restriction base="dms:Text"/>
      </xsd:simpleType>
    </xsd:element>
    <xsd:element name="RCGT_Marche" ma:index="27" nillable="true" ma:displayName="Industrie" ma:internalName="RCGT_Marche">
      <xsd:simpleType>
        <xsd:restriction base="dms:Text">
          <xsd:maxLength value="120"/>
        </xsd:restriction>
      </xsd:simpleType>
    </xsd:element>
    <xsd:element name="RCGT_eClientVersion" ma:index="28" nillable="true" ma:displayName="Version disponible au client" ma:internalName="RCGT_eClientVersion">
      <xsd:simpleType>
        <xsd:restriction base="dms:Text"/>
      </xsd:simpleType>
    </xsd:element>
    <xsd:element name="RCGT_eClientTag" ma:index="29" nillable="true" ma:displayName="Etiquette espaceClient" ma:internalName="RCGT_eClientTag">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RCGT_TypeDocumentMM_1" ma:index="8" nillable="true" ma:taxonomy="true" ma:internalName="RCGT_TypeDocumentMM_1" ma:taxonomyFieldName="RCGT_TypeDocumentMM" ma:displayName="Type de document" ma:fieldId="{f69e054f-e44d-4793-bab2-c349021b6d97}" ma:sspId="c3ce2f0b-2888-4ebc-a51a-ac66baab10ba" ma:termSetId="ed968f95-741a-4dc8-b4e3-9187dd9ef11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d748b75-d179-4150-8f02-9ec1b708926d" elementFormDefault="qualified">
    <xsd:import namespace="http://schemas.microsoft.com/office/2006/documentManagement/types"/>
    <xsd:import namespace="http://schemas.microsoft.com/office/infopath/2007/PartnerControls"/>
    <xsd:element name="_dlc_DocId" ma:index="24" nillable="true" ma:displayName="Valeur d’ID de document" ma:description="Valeur de l’ID de document affecté à cet élément." ma:internalName="_dlc_DocId" ma:readOnly="true">
      <xsd:simpleType>
        <xsd:restriction base="dms:Text"/>
      </xsd:simpleType>
    </xsd:element>
    <xsd:element name="_dlc_DocIdUrl" ma:index="25"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6" nillable="true" ma:displayName="Conserver l’ID" ma:description="Conserver l’ID lors de l’ajout." ma:hidden="true" ma:internalName="_dlc_DocIdPersistId" ma:readOnly="true">
      <xsd:simpleType>
        <xsd:restriction base="dms:Boolean"/>
      </xsd:simpleType>
    </xsd:element>
    <xsd:element name="TaxCatchAll" ma:index="30" nillable="true" ma:displayName="Colonne Attraper tout de Taxonomie" ma:description="" ma:hidden="true" ma:list="{5558df38-1854-4c75-80db-c2895b40e4a2}" ma:internalName="TaxCatchAll" ma:showField="CatchAllData" ma:web="8d748b75-d179-4150-8f02-9ec1b70892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CGT_NatureProjet xmlns="http://schemas.microsoft.com/sharepoint/v3">Interne, TI Projets</RCGT_NatureProjet>
    <RCGT_TitreProjet xmlns="http://schemas.microsoft.com/sharepoint/v3">Optimisation des processus de travail</RCGT_TitreProjet>
    <RCGT_Regroupement xmlns="http://schemas.microsoft.com/sharepoint/v3">183566</RCGT_Regroupement>
    <RCGT_CodeProject xmlns="http://schemas.microsoft.com/sharepoint/v3">183566-006</RCGT_CodeProject>
    <RCGT_Marche xmlns="http://schemas.microsoft.com/sharepoint/v3">services professionnels et de soutien</RCGT_Marche>
    <RCGT_NomCodeClient xmlns="http://schemas.microsoft.com/sharepoint/v3">183566  CSPR-DDAMC</RCGT_NomCodeClient>
    <RCGT_AssocieResponsable xmlns="http://schemas.microsoft.com/sharepoint/v3">
      <UserInfo>
        <DisplayName>Leclerc, Pierre</DisplayName>
        <AccountId>60</AccountId>
        <AccountType/>
      </UserInfo>
    </RCGT_AssocieResponsable>
    <RCGT_NomCodeProjet xmlns="http://schemas.microsoft.com/sharepoint/v3">183566-006  Optimisation des processus de travail</RCGT_NomCodeProjet>
    <RCGT_NomClient xmlns="http://schemas.microsoft.com/sharepoint/v3">CSPR-DDAMC</RCGT_NomClient>
    <RCGT_NoClient xmlns="http://schemas.microsoft.com/sharepoint/v3">183566</RCGT_NoClient>
    <RCGT_Emplacement xmlns="http://schemas.microsoft.com/sharepoint/v3">conseil générique</RCGT_Emplacement>
    <RCGT_PresenteAuClient xmlns="http://schemas.microsoft.com/sharepoint/v3">false</RCGT_PresenteAuClient>
    <RCGT_eClientTag xmlns="http://schemas.microsoft.com/sharepoint/v3" xsi:nil="true"/>
    <RCGT_TypeDocumentMM_1 xmlns="http://schemas.microsoft.com/sharepoint/v3/fields">
      <Terms xmlns="http://schemas.microsoft.com/office/infopath/2007/PartnerControls"/>
    </RCGT_TypeDocumentMM_1>
    <RCGT_Source xmlns="http://schemas.microsoft.com/sharepoint/v3" xsi:nil="true"/>
    <RCGT_eClientGlobalId xmlns="http://schemas.microsoft.com/sharepoint/v3" xsi:nil="true"/>
    <RCGT_eClientVersion xmlns="http://schemas.microsoft.com/sharepoint/v3" xsi:nil="true"/>
    <RCGT_ClassificationDocument xmlns="http://schemas.microsoft.com/sharepoint/v3">Privée</RCGT_ClassificationDocument>
    <_dlc_DocId xmlns="8d748b75-d179-4150-8f02-9ec1b708926d">ESD2DZ4DPAQU-755547147-74</_dlc_DocId>
    <_dlc_DocIdUrl xmlns="8d748b75-d179-4150-8f02-9ec1b708926d">
      <Url>http://espace.rcgt.net/client/781658/781658-019/_layouts/15/DocIdRedir.aspx?ID=ESD2DZ4DPAQU-755547147-74</Url>
      <Description>ESD2DZ4DPAQU-755547147-74</Description>
    </_dlc_DocIdUrl>
    <TaxCatchAll xmlns="8d748b75-d179-4150-8f02-9ec1b708926d"/>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884E269-2B3A-4B81-9E4D-46A1578A9A82}">
  <ds:schemaRefs>
    <ds:schemaRef ds:uri="http://schemas.microsoft.com/sharepoint/v3/contenttype/forms"/>
  </ds:schemaRefs>
</ds:datastoreItem>
</file>

<file path=customXml/itemProps2.xml><?xml version="1.0" encoding="utf-8"?>
<ds:datastoreItem xmlns:ds="http://schemas.openxmlformats.org/officeDocument/2006/customXml" ds:itemID="{7FE9E98F-AF48-4A0A-B005-BC9B97DF5E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8d748b75-d179-4150-8f02-9ec1b70892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F3BC84-1DCA-4558-9FC0-280DCEA39A10}">
  <ds:schemaRefs>
    <ds:schemaRef ds:uri="http://schemas.openxmlformats.org/package/2006/metadata/core-properties"/>
    <ds:schemaRef ds:uri="http://purl.org/dc/elements/1.1/"/>
    <ds:schemaRef ds:uri="http://schemas.microsoft.com/office/infopath/2007/PartnerControls"/>
    <ds:schemaRef ds:uri="http://purl.org/dc/dcmitype/"/>
    <ds:schemaRef ds:uri="http://schemas.microsoft.com/office/2006/documentManagement/types"/>
    <ds:schemaRef ds:uri="http://purl.org/dc/terms/"/>
    <ds:schemaRef ds:uri="8d748b75-d179-4150-8f02-9ec1b708926d"/>
    <ds:schemaRef ds:uri="http://schemas.microsoft.com/office/2006/metadata/properties"/>
    <ds:schemaRef ds:uri="http://schemas.microsoft.com/sharepoint/v3/fields"/>
    <ds:schemaRef ds:uri="http://schemas.microsoft.com/sharepoint/v3"/>
    <ds:schemaRef ds:uri="http://www.w3.org/XML/1998/namespace"/>
  </ds:schemaRefs>
</ds:datastoreItem>
</file>

<file path=customXml/itemProps4.xml><?xml version="1.0" encoding="utf-8"?>
<ds:datastoreItem xmlns:ds="http://schemas.openxmlformats.org/officeDocument/2006/customXml" ds:itemID="{4C4C5080-8B83-4992-8BA6-770FB849BB7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RCGT_performance%20(lettre)</Template>
  <TotalTime>9668</TotalTime>
  <Words>2828</Words>
  <Application>Microsoft Office PowerPoint</Application>
  <PresentationFormat>Personnalisé</PresentationFormat>
  <Paragraphs>477</Paragraphs>
  <Slides>22</Slides>
  <Notes>4</Notes>
  <HiddenSlides>0</HiddenSlides>
  <MMClips>0</MMClips>
  <ScaleCrop>false</ScaleCrop>
  <HeadingPairs>
    <vt:vector size="4" baseType="variant">
      <vt:variant>
        <vt:lpstr>Thème</vt:lpstr>
      </vt:variant>
      <vt:variant>
        <vt:i4>5</vt:i4>
      </vt:variant>
      <vt:variant>
        <vt:lpstr>Titres des diapositives</vt:lpstr>
      </vt:variant>
      <vt:variant>
        <vt:i4>22</vt:i4>
      </vt:variant>
    </vt:vector>
  </HeadingPairs>
  <TitlesOfParts>
    <vt:vector size="27" baseType="lpstr">
      <vt:lpstr>RCGT séparateurs</vt:lpstr>
      <vt:lpstr>CONTENU</vt:lpstr>
      <vt:lpstr>COUVERTURE</vt:lpstr>
      <vt:lpstr>1_CONTENU</vt:lpstr>
      <vt:lpstr>2_CONTENU</vt:lpstr>
      <vt:lpstr>Présentation PowerPoint</vt:lpstr>
      <vt:lpstr>DÉROULEMENT </vt:lpstr>
      <vt:lpstr>MISE EN CONTEXTE (Jérôme Landry) </vt:lpstr>
      <vt:lpstr>Présentation PowerPoint</vt:lpstr>
      <vt:lpstr>Projet de salle de spectacles Mise à jour de l’étude de marché et concept proposé   </vt:lpstr>
      <vt:lpstr>Plan de présentation </vt:lpstr>
      <vt:lpstr>Mise en contexte </vt:lpstr>
      <vt:lpstr>Présentation PowerPoint</vt:lpstr>
      <vt:lpstr>Mise en contexte </vt:lpstr>
      <vt:lpstr>Conclusions </vt:lpstr>
      <vt:lpstr>Constats stratégiques  </vt:lpstr>
      <vt:lpstr>Constats stratégiques  </vt:lpstr>
      <vt:lpstr>Constats stratégiques  </vt:lpstr>
      <vt:lpstr>Estimation du marché potentiel  </vt:lpstr>
      <vt:lpstr>Estimation du marché potentiel  </vt:lpstr>
      <vt:lpstr>Estimation du marché potentiel  </vt:lpstr>
      <vt:lpstr>Estimation du marché potentiel   </vt:lpstr>
      <vt:lpstr>Estimation du marché potentiel    </vt:lpstr>
      <vt:lpstr>Recommandations   </vt:lpstr>
      <vt:lpstr>Recommandations   </vt:lpstr>
      <vt:lpstr>LES PROCHAINES ÉTAPES (Jérôme Landry) </vt:lpstr>
      <vt:lpstr>        Des questions ? - Presse   Discussions Des questions ?  - Invités  </vt:lpstr>
    </vt:vector>
  </TitlesOfParts>
  <Company>RCGT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dc:title>
  <dc:creator>Côte, Jérôme</dc:creator>
  <cp:lastModifiedBy>Robert Pelletier</cp:lastModifiedBy>
  <cp:revision>502</cp:revision>
  <cp:lastPrinted>2018-03-12T12:31:52Z</cp:lastPrinted>
  <dcterms:created xsi:type="dcterms:W3CDTF">2017-07-24T19:46:28Z</dcterms:created>
  <dcterms:modified xsi:type="dcterms:W3CDTF">2018-03-13T12:21:10Z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0x0101000523247555A5493793C5FC1409B0A5EE00BA026BB9800144D095E87ADE2BCAF0520075913512DCDE4C42BBD0FD8F85C6C027</vt:lpwstr>
  </property>
  <property fmtid="{D5CDD505-2E9C-101B-9397-08002B2CF9AE}" pid="3" name="_dlc_DocIdItemGuid">
    <vt:lpwstr>bda9b121-d605-4f42-b121-f04321eb060c</vt:lpwstr>
  </property>
  <property fmtid="{D5CDD505-2E9C-101B-9397-08002B2CF9AE}" pid="4" name="RCGT_TypeDocumentMM">
    <vt:lpwstr/>
  </property>
  <property fmtid="{D5CDD505-2E9C-101B-9397-08002B2CF9AE}" pid="5" name="RCGT_NoOpportunity">
    <vt:lpwstr>329031-P00001</vt:lpwstr>
  </property>
  <property fmtid="{D5CDD505-2E9C-101B-9397-08002B2CF9AE}" pid="6" name="RCGT_NomCodeOpp">
    <vt:lpwstr>329031-P00001  P-17-255 - Réalisation d'un plan stratégique et d'un plan d'action annuel (329031-P00001)</vt:lpwstr>
  </property>
  <property fmtid="{D5CDD505-2E9C-101B-9397-08002B2CF9AE}" pid="7" name="RCGT_BureauxOpportunity">
    <vt:lpwstr>(AM) Montréal, 600 de la Gauchetière</vt:lpwstr>
  </property>
  <property fmtid="{D5CDD505-2E9C-101B-9397-08002B2CF9AE}" pid="8" name="RCGT_TitreOpportunity">
    <vt:lpwstr>P-17-255 - Réalisation d'un plan stratégique et d'un plan d'action annuel (329031-P00001)</vt:lpwstr>
  </property>
  <property fmtid="{D5CDD505-2E9C-101B-9397-08002B2CF9AE}" pid="9" name="TaxCatchAll">
    <vt:lpwstr/>
  </property>
</Properties>
</file>